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5"/>
  </p:notesMasterIdLst>
  <p:sldIdLst>
    <p:sldId id="1706" r:id="rId2"/>
    <p:sldId id="1711" r:id="rId3"/>
    <p:sldId id="1714" r:id="rId4"/>
    <p:sldId id="1715" r:id="rId5"/>
    <p:sldId id="1712" r:id="rId6"/>
    <p:sldId id="1710" r:id="rId7"/>
    <p:sldId id="1719" r:id="rId8"/>
    <p:sldId id="1718" r:id="rId9"/>
    <p:sldId id="1717" r:id="rId10"/>
    <p:sldId id="1653" r:id="rId11"/>
    <p:sldId id="1674" r:id="rId12"/>
    <p:sldId id="1707" r:id="rId13"/>
    <p:sldId id="171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B69"/>
    <a:srgbClr val="363636"/>
    <a:srgbClr val="5C5C5C"/>
    <a:srgbClr val="695D7A"/>
    <a:srgbClr val="4B5903"/>
    <a:srgbClr val="306A42"/>
    <a:srgbClr val="7ED48E"/>
    <a:srgbClr val="CC99FF"/>
    <a:srgbClr val="CCCCFF"/>
    <a:srgbClr val="46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9C06F-A9C5-F343-86C8-F2A1ACC4CC21}" v="738" dt="2023-09-22T09:28:21.743"/>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66722" autoAdjust="0"/>
  </p:normalViewPr>
  <p:slideViewPr>
    <p:cSldViewPr snapToGrid="0">
      <p:cViewPr varScale="1">
        <p:scale>
          <a:sx n="104" d="100"/>
          <a:sy n="104" d="100"/>
        </p:scale>
        <p:origin x="1984" y="208"/>
      </p:cViewPr>
      <p:guideLst/>
    </p:cSldViewPr>
  </p:slideViewPr>
  <p:notesTextViewPr>
    <p:cViewPr>
      <p:scale>
        <a:sx n="3" d="2"/>
        <a:sy n="3" d="2"/>
      </p:scale>
      <p:origin x="0" y="-181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t Sort Rufat" userId="1879af19-4a76-4529-89d7-c5bc8d59539b" providerId="ADAL" clId="{68F9C06F-A9C5-F343-86C8-F2A1ACC4CC21}"/>
    <pc:docChg chg="undo redo custSel addSld delSld modSld sldOrd">
      <pc:chgData name="Bernat Sort Rufat" userId="1879af19-4a76-4529-89d7-c5bc8d59539b" providerId="ADAL" clId="{68F9C06F-A9C5-F343-86C8-F2A1ACC4CC21}" dt="2023-09-22T09:29:26.749" v="3393" actId="1036"/>
      <pc:docMkLst>
        <pc:docMk/>
      </pc:docMkLst>
      <pc:sldChg chg="addSp delSp modSp del mod ord setBg">
        <pc:chgData name="Bernat Sort Rufat" userId="1879af19-4a76-4529-89d7-c5bc8d59539b" providerId="ADAL" clId="{68F9C06F-A9C5-F343-86C8-F2A1ACC4CC21}" dt="2023-09-21T12:44:07.239" v="1119" actId="2696"/>
        <pc:sldMkLst>
          <pc:docMk/>
          <pc:sldMk cId="1803311633" sldId="314"/>
        </pc:sldMkLst>
        <pc:spChg chg="mod">
          <ac:chgData name="Bernat Sort Rufat" userId="1879af19-4a76-4529-89d7-c5bc8d59539b" providerId="ADAL" clId="{68F9C06F-A9C5-F343-86C8-F2A1ACC4CC21}" dt="2023-09-20T14:53:48.116" v="48" actId="26606"/>
          <ac:spMkLst>
            <pc:docMk/>
            <pc:sldMk cId="1803311633" sldId="314"/>
            <ac:spMk id="3" creationId="{F2467D5F-44FC-FDCD-2BED-A683C5F0337F}"/>
          </ac:spMkLst>
        </pc:spChg>
        <pc:spChg chg="mod">
          <ac:chgData name="Bernat Sort Rufat" userId="1879af19-4a76-4529-89d7-c5bc8d59539b" providerId="ADAL" clId="{68F9C06F-A9C5-F343-86C8-F2A1ACC4CC21}" dt="2023-09-20T14:53:48.116" v="48" actId="26606"/>
          <ac:spMkLst>
            <pc:docMk/>
            <pc:sldMk cId="1803311633" sldId="314"/>
            <ac:spMk id="5" creationId="{63738AF3-0AB7-5568-59EE-A3DE635ED042}"/>
          </ac:spMkLst>
        </pc:spChg>
        <pc:spChg chg="mod">
          <ac:chgData name="Bernat Sort Rufat" userId="1879af19-4a76-4529-89d7-c5bc8d59539b" providerId="ADAL" clId="{68F9C06F-A9C5-F343-86C8-F2A1ACC4CC21}" dt="2023-09-20T14:53:48.116" v="48" actId="26606"/>
          <ac:spMkLst>
            <pc:docMk/>
            <pc:sldMk cId="1803311633" sldId="314"/>
            <ac:spMk id="31" creationId="{2CC59F63-C022-C8A1-A246-EA252AD7CD94}"/>
          </ac:spMkLst>
        </pc:spChg>
        <pc:spChg chg="mod">
          <ac:chgData name="Bernat Sort Rufat" userId="1879af19-4a76-4529-89d7-c5bc8d59539b" providerId="ADAL" clId="{68F9C06F-A9C5-F343-86C8-F2A1ACC4CC21}" dt="2023-09-20T14:53:48.116" v="48" actId="26606"/>
          <ac:spMkLst>
            <pc:docMk/>
            <pc:sldMk cId="1803311633" sldId="314"/>
            <ac:spMk id="78" creationId="{0DDF87FB-9A25-627B-6912-A41B7AF8E58E}"/>
          </ac:spMkLst>
        </pc:spChg>
        <pc:spChg chg="mod">
          <ac:chgData name="Bernat Sort Rufat" userId="1879af19-4a76-4529-89d7-c5bc8d59539b" providerId="ADAL" clId="{68F9C06F-A9C5-F343-86C8-F2A1ACC4CC21}" dt="2023-09-20T14:53:48.116" v="48" actId="26606"/>
          <ac:spMkLst>
            <pc:docMk/>
            <pc:sldMk cId="1803311633" sldId="314"/>
            <ac:spMk id="82" creationId="{BF6DA65C-8475-8FED-F4A3-9D34E42A85DC}"/>
          </ac:spMkLst>
        </pc:spChg>
        <pc:spChg chg="mod">
          <ac:chgData name="Bernat Sort Rufat" userId="1879af19-4a76-4529-89d7-c5bc8d59539b" providerId="ADAL" clId="{68F9C06F-A9C5-F343-86C8-F2A1ACC4CC21}" dt="2023-09-20T14:53:48.116" v="48" actId="26606"/>
          <ac:spMkLst>
            <pc:docMk/>
            <pc:sldMk cId="1803311633" sldId="314"/>
            <ac:spMk id="97" creationId="{45CF3E6E-8947-464F-08C7-6C0B91247DA2}"/>
          </ac:spMkLst>
        </pc:spChg>
        <pc:spChg chg="mod">
          <ac:chgData name="Bernat Sort Rufat" userId="1879af19-4a76-4529-89d7-c5bc8d59539b" providerId="ADAL" clId="{68F9C06F-A9C5-F343-86C8-F2A1ACC4CC21}" dt="2023-09-20T14:53:48.116" v="48" actId="26606"/>
          <ac:spMkLst>
            <pc:docMk/>
            <pc:sldMk cId="1803311633" sldId="314"/>
            <ac:spMk id="98" creationId="{CEBAB7DC-C84C-663E-BF80-F6D37A328426}"/>
          </ac:spMkLst>
        </pc:spChg>
        <pc:spChg chg="add del">
          <ac:chgData name="Bernat Sort Rufat" userId="1879af19-4a76-4529-89d7-c5bc8d59539b" providerId="ADAL" clId="{68F9C06F-A9C5-F343-86C8-F2A1ACC4CC21}" dt="2023-09-20T14:53:14.451" v="20" actId="26606"/>
          <ac:spMkLst>
            <pc:docMk/>
            <pc:sldMk cId="1803311633" sldId="314"/>
            <ac:spMk id="101" creationId="{86FF76B9-219D-4469-AF87-0236D29032F1}"/>
          </ac:spMkLst>
        </pc:spChg>
        <pc:spChg chg="add del">
          <ac:chgData name="Bernat Sort Rufat" userId="1879af19-4a76-4529-89d7-c5bc8d59539b" providerId="ADAL" clId="{68F9C06F-A9C5-F343-86C8-F2A1ACC4CC21}" dt="2023-09-20T14:53:10.026" v="12" actId="26606"/>
          <ac:spMkLst>
            <pc:docMk/>
            <pc:sldMk cId="1803311633" sldId="314"/>
            <ac:spMk id="103" creationId="{01D0AF59-99C3-4251-AB9A-C966C6AD4400}"/>
          </ac:spMkLst>
        </pc:spChg>
        <pc:spChg chg="add del">
          <ac:chgData name="Bernat Sort Rufat" userId="1879af19-4a76-4529-89d7-c5bc8d59539b" providerId="ADAL" clId="{68F9C06F-A9C5-F343-86C8-F2A1ACC4CC21}" dt="2023-09-20T14:53:10.026" v="12" actId="26606"/>
          <ac:spMkLst>
            <pc:docMk/>
            <pc:sldMk cId="1803311633" sldId="314"/>
            <ac:spMk id="105" creationId="{1855405F-37A2-4869-9154-F8BE3BECE6C3}"/>
          </ac:spMkLst>
        </pc:spChg>
        <pc:spChg chg="add del">
          <ac:chgData name="Bernat Sort Rufat" userId="1879af19-4a76-4529-89d7-c5bc8d59539b" providerId="ADAL" clId="{68F9C06F-A9C5-F343-86C8-F2A1ACC4CC21}" dt="2023-09-20T14:53:10.930" v="14" actId="26606"/>
          <ac:spMkLst>
            <pc:docMk/>
            <pc:sldMk cId="1803311633" sldId="314"/>
            <ac:spMk id="107" creationId="{C7F55EAC-550A-4BDD-9099-3F20B8FA0EBC}"/>
          </ac:spMkLst>
        </pc:spChg>
        <pc:spChg chg="add del">
          <ac:chgData name="Bernat Sort Rufat" userId="1879af19-4a76-4529-89d7-c5bc8d59539b" providerId="ADAL" clId="{68F9C06F-A9C5-F343-86C8-F2A1ACC4CC21}" dt="2023-09-20T14:53:10.930" v="14" actId="26606"/>
          <ac:spMkLst>
            <pc:docMk/>
            <pc:sldMk cId="1803311633" sldId="314"/>
            <ac:spMk id="108" creationId="{DC4F5A5F-493F-49AE-89B6-D5AF5EBC8B0E}"/>
          </ac:spMkLst>
        </pc:spChg>
        <pc:spChg chg="add del">
          <ac:chgData name="Bernat Sort Rufat" userId="1879af19-4a76-4529-89d7-c5bc8d59539b" providerId="ADAL" clId="{68F9C06F-A9C5-F343-86C8-F2A1ACC4CC21}" dt="2023-09-20T14:53:14.451" v="20" actId="26606"/>
          <ac:spMkLst>
            <pc:docMk/>
            <pc:sldMk cId="1803311633" sldId="314"/>
            <ac:spMk id="109" creationId="{2E80C965-DB6D-4F81-9E9E-B027384D0BD6}"/>
          </ac:spMkLst>
        </pc:spChg>
        <pc:spChg chg="add del">
          <ac:chgData name="Bernat Sort Rufat" userId="1879af19-4a76-4529-89d7-c5bc8d59539b" providerId="ADAL" clId="{68F9C06F-A9C5-F343-86C8-F2A1ACC4CC21}" dt="2023-09-20T14:53:12.807" v="16" actId="26606"/>
          <ac:spMkLst>
            <pc:docMk/>
            <pc:sldMk cId="1803311633" sldId="314"/>
            <ac:spMk id="110" creationId="{69D184B2-2226-4E31-BCCB-444330767440}"/>
          </ac:spMkLst>
        </pc:spChg>
        <pc:spChg chg="add del">
          <ac:chgData name="Bernat Sort Rufat" userId="1879af19-4a76-4529-89d7-c5bc8d59539b" providerId="ADAL" clId="{68F9C06F-A9C5-F343-86C8-F2A1ACC4CC21}" dt="2023-09-20T14:53:12.807" v="16" actId="26606"/>
          <ac:spMkLst>
            <pc:docMk/>
            <pc:sldMk cId="1803311633" sldId="314"/>
            <ac:spMk id="111" creationId="{1AC4D4E3-486A-464A-8EC8-D44881097267}"/>
          </ac:spMkLst>
        </pc:spChg>
        <pc:spChg chg="add del">
          <ac:chgData name="Bernat Sort Rufat" userId="1879af19-4a76-4529-89d7-c5bc8d59539b" providerId="ADAL" clId="{68F9C06F-A9C5-F343-86C8-F2A1ACC4CC21}" dt="2023-09-20T14:53:12.807" v="16" actId="26606"/>
          <ac:spMkLst>
            <pc:docMk/>
            <pc:sldMk cId="1803311633" sldId="314"/>
            <ac:spMk id="112" creationId="{864DE13E-58EB-4475-B79C-0D4FC651239B}"/>
          </ac:spMkLst>
        </pc:spChg>
        <pc:spChg chg="add del">
          <ac:chgData name="Bernat Sort Rufat" userId="1879af19-4a76-4529-89d7-c5bc8d59539b" providerId="ADAL" clId="{68F9C06F-A9C5-F343-86C8-F2A1ACC4CC21}" dt="2023-09-20T14:53:14.451" v="20" actId="26606"/>
          <ac:spMkLst>
            <pc:docMk/>
            <pc:sldMk cId="1803311633" sldId="314"/>
            <ac:spMk id="113" creationId="{633C5E46-DAC5-4661-9C87-22B08E2A512F}"/>
          </ac:spMkLst>
        </pc:spChg>
        <pc:spChg chg="add del">
          <ac:chgData name="Bernat Sort Rufat" userId="1879af19-4a76-4529-89d7-c5bc8d59539b" providerId="ADAL" clId="{68F9C06F-A9C5-F343-86C8-F2A1ACC4CC21}" dt="2023-09-20T14:53:17.037" v="22" actId="26606"/>
          <ac:spMkLst>
            <pc:docMk/>
            <pc:sldMk cId="1803311633" sldId="314"/>
            <ac:spMk id="115" creationId="{AB8C311F-7253-4AED-9701-7FC0708C41C7}"/>
          </ac:spMkLst>
        </pc:spChg>
        <pc:spChg chg="add del">
          <ac:chgData name="Bernat Sort Rufat" userId="1879af19-4a76-4529-89d7-c5bc8d59539b" providerId="ADAL" clId="{68F9C06F-A9C5-F343-86C8-F2A1ACC4CC21}" dt="2023-09-20T14:53:17.037" v="22" actId="26606"/>
          <ac:spMkLst>
            <pc:docMk/>
            <pc:sldMk cId="1803311633" sldId="314"/>
            <ac:spMk id="116" creationId="{E2384209-CB15-4CDF-9D31-C44FD9A3F20D}"/>
          </ac:spMkLst>
        </pc:spChg>
        <pc:spChg chg="add del">
          <ac:chgData name="Bernat Sort Rufat" userId="1879af19-4a76-4529-89d7-c5bc8d59539b" providerId="ADAL" clId="{68F9C06F-A9C5-F343-86C8-F2A1ACC4CC21}" dt="2023-09-20T14:53:17.037" v="22" actId="26606"/>
          <ac:spMkLst>
            <pc:docMk/>
            <pc:sldMk cId="1803311633" sldId="314"/>
            <ac:spMk id="117" creationId="{2633B3B5-CC90-43F0-8714-D31D1F3F0209}"/>
          </ac:spMkLst>
        </pc:spChg>
        <pc:spChg chg="add del">
          <ac:chgData name="Bernat Sort Rufat" userId="1879af19-4a76-4529-89d7-c5bc8d59539b" providerId="ADAL" clId="{68F9C06F-A9C5-F343-86C8-F2A1ACC4CC21}" dt="2023-09-20T14:53:17.037" v="22" actId="26606"/>
          <ac:spMkLst>
            <pc:docMk/>
            <pc:sldMk cId="1803311633" sldId="314"/>
            <ac:spMk id="118" creationId="{A8D57A06-A426-446D-B02C-A2DC6B62E45E}"/>
          </ac:spMkLst>
        </pc:spChg>
        <pc:spChg chg="add del">
          <ac:chgData name="Bernat Sort Rufat" userId="1879af19-4a76-4529-89d7-c5bc8d59539b" providerId="ADAL" clId="{68F9C06F-A9C5-F343-86C8-F2A1ACC4CC21}" dt="2023-09-20T14:53:19.143" v="24" actId="26606"/>
          <ac:spMkLst>
            <pc:docMk/>
            <pc:sldMk cId="1803311633" sldId="314"/>
            <ac:spMk id="120" creationId="{01D0AF59-99C3-4251-AB9A-C966C6AD4400}"/>
          </ac:spMkLst>
        </pc:spChg>
        <pc:spChg chg="add del">
          <ac:chgData name="Bernat Sort Rufat" userId="1879af19-4a76-4529-89d7-c5bc8d59539b" providerId="ADAL" clId="{68F9C06F-A9C5-F343-86C8-F2A1ACC4CC21}" dt="2023-09-20T14:53:19.143" v="24" actId="26606"/>
          <ac:spMkLst>
            <pc:docMk/>
            <pc:sldMk cId="1803311633" sldId="314"/>
            <ac:spMk id="121" creationId="{1855405F-37A2-4869-9154-F8BE3BECE6C3}"/>
          </ac:spMkLst>
        </pc:spChg>
        <pc:spChg chg="add del">
          <ac:chgData name="Bernat Sort Rufat" userId="1879af19-4a76-4529-89d7-c5bc8d59539b" providerId="ADAL" clId="{68F9C06F-A9C5-F343-86C8-F2A1ACC4CC21}" dt="2023-09-20T14:53:19.731" v="26" actId="26606"/>
          <ac:spMkLst>
            <pc:docMk/>
            <pc:sldMk cId="1803311633" sldId="314"/>
            <ac:spMk id="123" creationId="{2D2B266D-3625-4584-A5C3-7D3F672CFF30}"/>
          </ac:spMkLst>
        </pc:spChg>
        <pc:spChg chg="add del">
          <ac:chgData name="Bernat Sort Rufat" userId="1879af19-4a76-4529-89d7-c5bc8d59539b" providerId="ADAL" clId="{68F9C06F-A9C5-F343-86C8-F2A1ACC4CC21}" dt="2023-09-20T14:53:19.731" v="26" actId="26606"/>
          <ac:spMkLst>
            <pc:docMk/>
            <pc:sldMk cId="1803311633" sldId="314"/>
            <ac:spMk id="124" creationId="{A5D2A5D1-BA0D-47D3-B051-DA7743C46E28}"/>
          </ac:spMkLst>
        </pc:spChg>
        <pc:spChg chg="add del">
          <ac:chgData name="Bernat Sort Rufat" userId="1879af19-4a76-4529-89d7-c5bc8d59539b" providerId="ADAL" clId="{68F9C06F-A9C5-F343-86C8-F2A1ACC4CC21}" dt="2023-09-20T14:53:21.141" v="28" actId="26606"/>
          <ac:spMkLst>
            <pc:docMk/>
            <pc:sldMk cId="1803311633" sldId="314"/>
            <ac:spMk id="126" creationId="{B9FF99BD-075F-4761-A995-6FC574BD25EA}"/>
          </ac:spMkLst>
        </pc:spChg>
        <pc:spChg chg="add del">
          <ac:chgData name="Bernat Sort Rufat" userId="1879af19-4a76-4529-89d7-c5bc8d59539b" providerId="ADAL" clId="{68F9C06F-A9C5-F343-86C8-F2A1ACC4CC21}" dt="2023-09-20T14:53:21.141" v="28" actId="26606"/>
          <ac:spMkLst>
            <pc:docMk/>
            <pc:sldMk cId="1803311633" sldId="314"/>
            <ac:spMk id="127" creationId="{A7B21A54-9BA3-4EA9-B460-5A829ADD9051}"/>
          </ac:spMkLst>
        </pc:spChg>
        <pc:spChg chg="add del">
          <ac:chgData name="Bernat Sort Rufat" userId="1879af19-4a76-4529-89d7-c5bc8d59539b" providerId="ADAL" clId="{68F9C06F-A9C5-F343-86C8-F2A1ACC4CC21}" dt="2023-09-20T14:53:21.141" v="28" actId="26606"/>
          <ac:spMkLst>
            <pc:docMk/>
            <pc:sldMk cId="1803311633" sldId="314"/>
            <ac:spMk id="128" creationId="{6FA8F714-B9D8-488A-8CCA-E9948FF913A9}"/>
          </ac:spMkLst>
        </pc:spChg>
        <pc:spChg chg="add del">
          <ac:chgData name="Bernat Sort Rufat" userId="1879af19-4a76-4529-89d7-c5bc8d59539b" providerId="ADAL" clId="{68F9C06F-A9C5-F343-86C8-F2A1ACC4CC21}" dt="2023-09-20T14:53:24.669" v="30" actId="26606"/>
          <ac:spMkLst>
            <pc:docMk/>
            <pc:sldMk cId="1803311633" sldId="314"/>
            <ac:spMk id="130" creationId="{69D184B2-2226-4E31-BCCB-444330767440}"/>
          </ac:spMkLst>
        </pc:spChg>
        <pc:spChg chg="add del">
          <ac:chgData name="Bernat Sort Rufat" userId="1879af19-4a76-4529-89d7-c5bc8d59539b" providerId="ADAL" clId="{68F9C06F-A9C5-F343-86C8-F2A1ACC4CC21}" dt="2023-09-20T14:53:24.669" v="30" actId="26606"/>
          <ac:spMkLst>
            <pc:docMk/>
            <pc:sldMk cId="1803311633" sldId="314"/>
            <ac:spMk id="131" creationId="{1AC4D4E3-486A-464A-8EC8-D44881097267}"/>
          </ac:spMkLst>
        </pc:spChg>
        <pc:spChg chg="add del">
          <ac:chgData name="Bernat Sort Rufat" userId="1879af19-4a76-4529-89d7-c5bc8d59539b" providerId="ADAL" clId="{68F9C06F-A9C5-F343-86C8-F2A1ACC4CC21}" dt="2023-09-20T14:53:24.669" v="30" actId="26606"/>
          <ac:spMkLst>
            <pc:docMk/>
            <pc:sldMk cId="1803311633" sldId="314"/>
            <ac:spMk id="132" creationId="{864DE13E-58EB-4475-B79C-0D4FC651239B}"/>
          </ac:spMkLst>
        </pc:spChg>
        <pc:spChg chg="add del">
          <ac:chgData name="Bernat Sort Rufat" userId="1879af19-4a76-4529-89d7-c5bc8d59539b" providerId="ADAL" clId="{68F9C06F-A9C5-F343-86C8-F2A1ACC4CC21}" dt="2023-09-20T14:53:27.028" v="32" actId="26606"/>
          <ac:spMkLst>
            <pc:docMk/>
            <pc:sldMk cId="1803311633" sldId="314"/>
            <ac:spMk id="134" creationId="{C7F55EAC-550A-4BDD-9099-3F20B8FA0EBC}"/>
          </ac:spMkLst>
        </pc:spChg>
        <pc:spChg chg="add del">
          <ac:chgData name="Bernat Sort Rufat" userId="1879af19-4a76-4529-89d7-c5bc8d59539b" providerId="ADAL" clId="{68F9C06F-A9C5-F343-86C8-F2A1ACC4CC21}" dt="2023-09-20T14:53:27.028" v="32" actId="26606"/>
          <ac:spMkLst>
            <pc:docMk/>
            <pc:sldMk cId="1803311633" sldId="314"/>
            <ac:spMk id="135" creationId="{DC4F5A5F-493F-49AE-89B6-D5AF5EBC8B0E}"/>
          </ac:spMkLst>
        </pc:spChg>
        <pc:spChg chg="add del">
          <ac:chgData name="Bernat Sort Rufat" userId="1879af19-4a76-4529-89d7-c5bc8d59539b" providerId="ADAL" clId="{68F9C06F-A9C5-F343-86C8-F2A1ACC4CC21}" dt="2023-09-20T14:53:28.158" v="34" actId="26606"/>
          <ac:spMkLst>
            <pc:docMk/>
            <pc:sldMk cId="1803311633" sldId="314"/>
            <ac:spMk id="137" creationId="{01D0AF59-99C3-4251-AB9A-C966C6AD4400}"/>
          </ac:spMkLst>
        </pc:spChg>
        <pc:spChg chg="add del">
          <ac:chgData name="Bernat Sort Rufat" userId="1879af19-4a76-4529-89d7-c5bc8d59539b" providerId="ADAL" clId="{68F9C06F-A9C5-F343-86C8-F2A1ACC4CC21}" dt="2023-09-20T14:53:28.158" v="34" actId="26606"/>
          <ac:spMkLst>
            <pc:docMk/>
            <pc:sldMk cId="1803311633" sldId="314"/>
            <ac:spMk id="138" creationId="{1855405F-37A2-4869-9154-F8BE3BECE6C3}"/>
          </ac:spMkLst>
        </pc:spChg>
        <pc:spChg chg="add del">
          <ac:chgData name="Bernat Sort Rufat" userId="1879af19-4a76-4529-89d7-c5bc8d59539b" providerId="ADAL" clId="{68F9C06F-A9C5-F343-86C8-F2A1ACC4CC21}" dt="2023-09-20T14:53:28.915" v="36" actId="26606"/>
          <ac:spMkLst>
            <pc:docMk/>
            <pc:sldMk cId="1803311633" sldId="314"/>
            <ac:spMk id="140" creationId="{86FF76B9-219D-4469-AF87-0236D29032F1}"/>
          </ac:spMkLst>
        </pc:spChg>
        <pc:spChg chg="add del">
          <ac:chgData name="Bernat Sort Rufat" userId="1879af19-4a76-4529-89d7-c5bc8d59539b" providerId="ADAL" clId="{68F9C06F-A9C5-F343-86C8-F2A1ACC4CC21}" dt="2023-09-20T14:53:28.915" v="36" actId="26606"/>
          <ac:spMkLst>
            <pc:docMk/>
            <pc:sldMk cId="1803311633" sldId="314"/>
            <ac:spMk id="143" creationId="{2E80C965-DB6D-4F81-9E9E-B027384D0BD6}"/>
          </ac:spMkLst>
        </pc:spChg>
        <pc:spChg chg="add del">
          <ac:chgData name="Bernat Sort Rufat" userId="1879af19-4a76-4529-89d7-c5bc8d59539b" providerId="ADAL" clId="{68F9C06F-A9C5-F343-86C8-F2A1ACC4CC21}" dt="2023-09-20T14:53:28.915" v="36" actId="26606"/>
          <ac:spMkLst>
            <pc:docMk/>
            <pc:sldMk cId="1803311633" sldId="314"/>
            <ac:spMk id="144" creationId="{633C5E46-DAC5-4661-9C87-22B08E2A512F}"/>
          </ac:spMkLst>
        </pc:spChg>
        <pc:grpChg chg="add del">
          <ac:chgData name="Bernat Sort Rufat" userId="1879af19-4a76-4529-89d7-c5bc8d59539b" providerId="ADAL" clId="{68F9C06F-A9C5-F343-86C8-F2A1ACC4CC21}" dt="2023-09-20T14:53:14.451" v="20" actId="26606"/>
          <ac:grpSpMkLst>
            <pc:docMk/>
            <pc:sldMk cId="1803311633" sldId="314"/>
            <ac:grpSpMk id="102" creationId="{DB88BD78-87E1-424D-B479-C37D8E41B12E}"/>
          </ac:grpSpMkLst>
        </pc:grpChg>
        <pc:grpChg chg="add del">
          <ac:chgData name="Bernat Sort Rufat" userId="1879af19-4a76-4529-89d7-c5bc8d59539b" providerId="ADAL" clId="{68F9C06F-A9C5-F343-86C8-F2A1ACC4CC21}" dt="2023-09-20T14:53:28.915" v="36" actId="26606"/>
          <ac:grpSpMkLst>
            <pc:docMk/>
            <pc:sldMk cId="1803311633" sldId="314"/>
            <ac:grpSpMk id="141" creationId="{DB88BD78-87E1-424D-B479-C37D8E41B12E}"/>
          </ac:grpSpMkLst>
        </pc:grpChg>
        <pc:picChg chg="mod">
          <ac:chgData name="Bernat Sort Rufat" userId="1879af19-4a76-4529-89d7-c5bc8d59539b" providerId="ADAL" clId="{68F9C06F-A9C5-F343-86C8-F2A1ACC4CC21}" dt="2023-09-21T12:43:53.664" v="1118" actId="1076"/>
          <ac:picMkLst>
            <pc:docMk/>
            <pc:sldMk cId="1803311633" sldId="314"/>
            <ac:picMk id="6" creationId="{D9FB1D6F-FB8E-9437-A592-EC6A0C8FFB62}"/>
          </ac:picMkLst>
        </pc:picChg>
        <pc:picChg chg="del mod">
          <ac:chgData name="Bernat Sort Rufat" userId="1879af19-4a76-4529-89d7-c5bc8d59539b" providerId="ADAL" clId="{68F9C06F-A9C5-F343-86C8-F2A1ACC4CC21}" dt="2023-09-21T12:43:47.545" v="1115" actId="21"/>
          <ac:picMkLst>
            <pc:docMk/>
            <pc:sldMk cId="1803311633" sldId="314"/>
            <ac:picMk id="67" creationId="{A61B9CDC-E6C3-EA1B-9875-49168777945C}"/>
          </ac:picMkLst>
        </pc:picChg>
      </pc:sldChg>
      <pc:sldChg chg="modSp mod">
        <pc:chgData name="Bernat Sort Rufat" userId="1879af19-4a76-4529-89d7-c5bc8d59539b" providerId="ADAL" clId="{68F9C06F-A9C5-F343-86C8-F2A1ACC4CC21}" dt="2023-09-21T15:05:33.732" v="1407" actId="732"/>
        <pc:sldMkLst>
          <pc:docMk/>
          <pc:sldMk cId="1943774886" sldId="1706"/>
        </pc:sldMkLst>
        <pc:picChg chg="mod modCrop">
          <ac:chgData name="Bernat Sort Rufat" userId="1879af19-4a76-4529-89d7-c5bc8d59539b" providerId="ADAL" clId="{68F9C06F-A9C5-F343-86C8-F2A1ACC4CC21}" dt="2023-09-21T15:05:33.732" v="1407" actId="732"/>
          <ac:picMkLst>
            <pc:docMk/>
            <pc:sldMk cId="1943774886" sldId="1706"/>
            <ac:picMk id="15" creationId="{19F7852D-3620-8B16-0F5E-616FA03EA314}"/>
          </ac:picMkLst>
        </pc:picChg>
      </pc:sldChg>
      <pc:sldChg chg="addSp delSp modSp mod ord">
        <pc:chgData name="Bernat Sort Rufat" userId="1879af19-4a76-4529-89d7-c5bc8d59539b" providerId="ADAL" clId="{68F9C06F-A9C5-F343-86C8-F2A1ACC4CC21}" dt="2023-09-20T16:33:06.565" v="478" actId="20578"/>
        <pc:sldMkLst>
          <pc:docMk/>
          <pc:sldMk cId="282281826" sldId="1707"/>
        </pc:sldMkLst>
        <pc:spChg chg="add del mod">
          <ac:chgData name="Bernat Sort Rufat" userId="1879af19-4a76-4529-89d7-c5bc8d59539b" providerId="ADAL" clId="{68F9C06F-A9C5-F343-86C8-F2A1ACC4CC21}" dt="2023-09-20T15:05:02.067" v="50"/>
          <ac:spMkLst>
            <pc:docMk/>
            <pc:sldMk cId="282281826" sldId="1707"/>
            <ac:spMk id="12" creationId="{C100C88F-CC56-C29E-E412-D2721552B458}"/>
          </ac:spMkLst>
        </pc:spChg>
        <pc:graphicFrameChg chg="modGraphic">
          <ac:chgData name="Bernat Sort Rufat" userId="1879af19-4a76-4529-89d7-c5bc8d59539b" providerId="ADAL" clId="{68F9C06F-A9C5-F343-86C8-F2A1ACC4CC21}" dt="2023-09-20T16:28:53.500" v="415"/>
          <ac:graphicFrameMkLst>
            <pc:docMk/>
            <pc:sldMk cId="282281826" sldId="1707"/>
            <ac:graphicFrameMk id="2" creationId="{FF5B9EED-210C-455B-CF96-834179B22F6D}"/>
          </ac:graphicFrameMkLst>
        </pc:graphicFrameChg>
      </pc:sldChg>
      <pc:sldChg chg="addSp delSp modSp del mod">
        <pc:chgData name="Bernat Sort Rufat" userId="1879af19-4a76-4529-89d7-c5bc8d59539b" providerId="ADAL" clId="{68F9C06F-A9C5-F343-86C8-F2A1ACC4CC21}" dt="2023-09-21T11:59:37.306" v="1095" actId="2696"/>
        <pc:sldMkLst>
          <pc:docMk/>
          <pc:sldMk cId="331963244" sldId="1708"/>
        </pc:sldMkLst>
        <pc:spChg chg="add del mod">
          <ac:chgData name="Bernat Sort Rufat" userId="1879af19-4a76-4529-89d7-c5bc8d59539b" providerId="ADAL" clId="{68F9C06F-A9C5-F343-86C8-F2A1ACC4CC21}" dt="2023-09-20T16:47:41.734" v="603" actId="478"/>
          <ac:spMkLst>
            <pc:docMk/>
            <pc:sldMk cId="331963244" sldId="1708"/>
            <ac:spMk id="3" creationId="{4202B9C4-7651-980C-C9E3-DACE497BB584}"/>
          </ac:spMkLst>
        </pc:spChg>
        <pc:spChg chg="add mod">
          <ac:chgData name="Bernat Sort Rufat" userId="1879af19-4a76-4529-89d7-c5bc8d59539b" providerId="ADAL" clId="{68F9C06F-A9C5-F343-86C8-F2A1ACC4CC21}" dt="2023-09-20T16:21:35.216" v="158" actId="207"/>
          <ac:spMkLst>
            <pc:docMk/>
            <pc:sldMk cId="331963244" sldId="1708"/>
            <ac:spMk id="4" creationId="{63068F64-602B-413D-2F7B-95FDD0DE6277}"/>
          </ac:spMkLst>
        </pc:spChg>
        <pc:spChg chg="add mod">
          <ac:chgData name="Bernat Sort Rufat" userId="1879af19-4a76-4529-89d7-c5bc8d59539b" providerId="ADAL" clId="{68F9C06F-A9C5-F343-86C8-F2A1ACC4CC21}" dt="2023-09-20T16:21:21.142" v="153" actId="1036"/>
          <ac:spMkLst>
            <pc:docMk/>
            <pc:sldMk cId="331963244" sldId="1708"/>
            <ac:spMk id="5" creationId="{C9093D99-2DED-98B6-4A0E-031153CC809C}"/>
          </ac:spMkLst>
        </pc:spChg>
        <pc:spChg chg="add mod">
          <ac:chgData name="Bernat Sort Rufat" userId="1879af19-4a76-4529-89d7-c5bc8d59539b" providerId="ADAL" clId="{68F9C06F-A9C5-F343-86C8-F2A1ACC4CC21}" dt="2023-09-20T16:47:55.226" v="619" actId="790"/>
          <ac:spMkLst>
            <pc:docMk/>
            <pc:sldMk cId="331963244" sldId="1708"/>
            <ac:spMk id="6" creationId="{39890710-BABF-8D8B-5CC4-AC256B98E930}"/>
          </ac:spMkLst>
        </pc:spChg>
        <pc:spChg chg="add mod">
          <ac:chgData name="Bernat Sort Rufat" userId="1879af19-4a76-4529-89d7-c5bc8d59539b" providerId="ADAL" clId="{68F9C06F-A9C5-F343-86C8-F2A1ACC4CC21}" dt="2023-09-21T10:54:12.815" v="825" actId="14100"/>
          <ac:spMkLst>
            <pc:docMk/>
            <pc:sldMk cId="331963244" sldId="1708"/>
            <ac:spMk id="7" creationId="{3EAE5E37-CA8A-1D02-46EF-93E831885877}"/>
          </ac:spMkLst>
        </pc:spChg>
        <pc:spChg chg="add mod">
          <ac:chgData name="Bernat Sort Rufat" userId="1879af19-4a76-4529-89d7-c5bc8d59539b" providerId="ADAL" clId="{68F9C06F-A9C5-F343-86C8-F2A1ACC4CC21}" dt="2023-09-21T11:05:28.451" v="894" actId="1076"/>
          <ac:spMkLst>
            <pc:docMk/>
            <pc:sldMk cId="331963244" sldId="1708"/>
            <ac:spMk id="8" creationId="{063ADB84-88BF-DF13-4A0B-1BD752AEF873}"/>
          </ac:spMkLst>
        </pc:spChg>
        <pc:spChg chg="add mod">
          <ac:chgData name="Bernat Sort Rufat" userId="1879af19-4a76-4529-89d7-c5bc8d59539b" providerId="ADAL" clId="{68F9C06F-A9C5-F343-86C8-F2A1ACC4CC21}" dt="2023-09-21T10:59:44.499" v="831"/>
          <ac:spMkLst>
            <pc:docMk/>
            <pc:sldMk cId="331963244" sldId="1708"/>
            <ac:spMk id="9" creationId="{5BA750AE-2A28-F599-4AAF-8F7385228E6A}"/>
          </ac:spMkLst>
        </pc:spChg>
        <pc:spChg chg="add mod">
          <ac:chgData name="Bernat Sort Rufat" userId="1879af19-4a76-4529-89d7-c5bc8d59539b" providerId="ADAL" clId="{68F9C06F-A9C5-F343-86C8-F2A1ACC4CC21}" dt="2023-09-21T11:05:16.219" v="888" actId="1076"/>
          <ac:spMkLst>
            <pc:docMk/>
            <pc:sldMk cId="331963244" sldId="1708"/>
            <ac:spMk id="10" creationId="{3F3F5893-C284-A858-82B6-4F8D3AA9F61D}"/>
          </ac:spMkLst>
        </pc:spChg>
        <pc:spChg chg="add del mod">
          <ac:chgData name="Bernat Sort Rufat" userId="1879af19-4a76-4529-89d7-c5bc8d59539b" providerId="ADAL" clId="{68F9C06F-A9C5-F343-86C8-F2A1ACC4CC21}" dt="2023-09-21T11:16:49.383" v="1023" actId="21"/>
          <ac:spMkLst>
            <pc:docMk/>
            <pc:sldMk cId="331963244" sldId="1708"/>
            <ac:spMk id="12" creationId="{DFDEDB59-9560-7511-CD1C-FF355F2B915E}"/>
          </ac:spMkLst>
        </pc:spChg>
        <pc:spChg chg="add mod">
          <ac:chgData name="Bernat Sort Rufat" userId="1879af19-4a76-4529-89d7-c5bc8d59539b" providerId="ADAL" clId="{68F9C06F-A9C5-F343-86C8-F2A1ACC4CC21}" dt="2023-09-21T11:05:35.011" v="896" actId="1076"/>
          <ac:spMkLst>
            <pc:docMk/>
            <pc:sldMk cId="331963244" sldId="1708"/>
            <ac:spMk id="13" creationId="{B1A525A4-3410-0583-454F-74120A2CED98}"/>
          </ac:spMkLst>
        </pc:spChg>
        <pc:picChg chg="add mod">
          <ac:chgData name="Bernat Sort Rufat" userId="1879af19-4a76-4529-89d7-c5bc8d59539b" providerId="ADAL" clId="{68F9C06F-A9C5-F343-86C8-F2A1ACC4CC21}" dt="2023-09-20T14:53:45.327" v="46" actId="1038"/>
          <ac:picMkLst>
            <pc:docMk/>
            <pc:sldMk cId="331963244" sldId="1708"/>
            <ac:picMk id="2" creationId="{612FAB28-52AD-63F1-9391-50AAD855897C}"/>
          </ac:picMkLst>
        </pc:picChg>
      </pc:sldChg>
      <pc:sldChg chg="addSp delSp modSp add del mod ord setBg">
        <pc:chgData name="Bernat Sort Rufat" userId="1879af19-4a76-4529-89d7-c5bc8d59539b" providerId="ADAL" clId="{68F9C06F-A9C5-F343-86C8-F2A1ACC4CC21}" dt="2023-09-20T16:47:34.635" v="602" actId="2696"/>
        <pc:sldMkLst>
          <pc:docMk/>
          <pc:sldMk cId="12385323" sldId="1709"/>
        </pc:sldMkLst>
        <pc:spChg chg="del mod">
          <ac:chgData name="Bernat Sort Rufat" userId="1879af19-4a76-4529-89d7-c5bc8d59539b" providerId="ADAL" clId="{68F9C06F-A9C5-F343-86C8-F2A1ACC4CC21}" dt="2023-09-20T16:18:01.404" v="110" actId="478"/>
          <ac:spMkLst>
            <pc:docMk/>
            <pc:sldMk cId="12385323" sldId="1709"/>
            <ac:spMk id="11" creationId="{A48DF0A4-F192-1778-6025-8D10B306910C}"/>
          </ac:spMkLst>
        </pc:spChg>
        <pc:spChg chg="add del mod">
          <ac:chgData name="Bernat Sort Rufat" userId="1879af19-4a76-4529-89d7-c5bc8d59539b" providerId="ADAL" clId="{68F9C06F-A9C5-F343-86C8-F2A1ACC4CC21}" dt="2023-09-20T16:23:22.014" v="223" actId="478"/>
          <ac:spMkLst>
            <pc:docMk/>
            <pc:sldMk cId="12385323" sldId="1709"/>
            <ac:spMk id="12" creationId="{9023CDBF-5690-B8CB-71F9-45ADB3387E9E}"/>
          </ac:spMkLst>
        </pc:spChg>
        <pc:spChg chg="add del mod">
          <ac:chgData name="Bernat Sort Rufat" userId="1879af19-4a76-4529-89d7-c5bc8d59539b" providerId="ADAL" clId="{68F9C06F-A9C5-F343-86C8-F2A1ACC4CC21}" dt="2023-09-20T16:23:22.014" v="223" actId="478"/>
          <ac:spMkLst>
            <pc:docMk/>
            <pc:sldMk cId="12385323" sldId="1709"/>
            <ac:spMk id="13" creationId="{49F1EA98-A4A0-E1A9-6ADD-729C21789E4E}"/>
          </ac:spMkLst>
        </pc:spChg>
        <pc:spChg chg="add del mod">
          <ac:chgData name="Bernat Sort Rufat" userId="1879af19-4a76-4529-89d7-c5bc8d59539b" providerId="ADAL" clId="{68F9C06F-A9C5-F343-86C8-F2A1ACC4CC21}" dt="2023-09-20T16:23:22.014" v="223" actId="478"/>
          <ac:spMkLst>
            <pc:docMk/>
            <pc:sldMk cId="12385323" sldId="1709"/>
            <ac:spMk id="14" creationId="{9247EB22-65F2-56D9-757C-88CC48565354}"/>
          </ac:spMkLst>
        </pc:spChg>
        <pc:spChg chg="add del mod">
          <ac:chgData name="Bernat Sort Rufat" userId="1879af19-4a76-4529-89d7-c5bc8d59539b" providerId="ADAL" clId="{68F9C06F-A9C5-F343-86C8-F2A1ACC4CC21}" dt="2023-09-20T16:23:22.014" v="223" actId="478"/>
          <ac:spMkLst>
            <pc:docMk/>
            <pc:sldMk cId="12385323" sldId="1709"/>
            <ac:spMk id="15" creationId="{9FF66DE3-A59F-671D-9506-B59B21BDCC5A}"/>
          </ac:spMkLst>
        </pc:spChg>
        <pc:spChg chg="add del mod">
          <ac:chgData name="Bernat Sort Rufat" userId="1879af19-4a76-4529-89d7-c5bc8d59539b" providerId="ADAL" clId="{68F9C06F-A9C5-F343-86C8-F2A1ACC4CC21}" dt="2023-09-20T16:23:22.014" v="223" actId="478"/>
          <ac:spMkLst>
            <pc:docMk/>
            <pc:sldMk cId="12385323" sldId="1709"/>
            <ac:spMk id="16" creationId="{18769535-B663-C939-805B-E2ECDEF55EC4}"/>
          </ac:spMkLst>
        </pc:spChg>
        <pc:spChg chg="add del mod">
          <ac:chgData name="Bernat Sort Rufat" userId="1879af19-4a76-4529-89d7-c5bc8d59539b" providerId="ADAL" clId="{68F9C06F-A9C5-F343-86C8-F2A1ACC4CC21}" dt="2023-09-20T16:22:47.162" v="218"/>
          <ac:spMkLst>
            <pc:docMk/>
            <pc:sldMk cId="12385323" sldId="1709"/>
            <ac:spMk id="17" creationId="{1679B02B-A350-6383-858F-E4C30A3024F4}"/>
          </ac:spMkLst>
        </pc:spChg>
        <pc:spChg chg="add del mod">
          <ac:chgData name="Bernat Sort Rufat" userId="1879af19-4a76-4529-89d7-c5bc8d59539b" providerId="ADAL" clId="{68F9C06F-A9C5-F343-86C8-F2A1ACC4CC21}" dt="2023-09-20T16:22:14.834" v="171"/>
          <ac:spMkLst>
            <pc:docMk/>
            <pc:sldMk cId="12385323" sldId="1709"/>
            <ac:spMk id="18" creationId="{D194977B-1814-A772-A154-268D3DD4B21E}"/>
          </ac:spMkLst>
        </pc:spChg>
        <pc:spChg chg="add mod">
          <ac:chgData name="Bernat Sort Rufat" userId="1879af19-4a76-4529-89d7-c5bc8d59539b" providerId="ADAL" clId="{68F9C06F-A9C5-F343-86C8-F2A1ACC4CC21}" dt="2023-09-20T16:32:38.523" v="477" actId="207"/>
          <ac:spMkLst>
            <pc:docMk/>
            <pc:sldMk cId="12385323" sldId="1709"/>
            <ac:spMk id="19" creationId="{FDF5F274-554F-5860-EFB8-EAABF8817FF9}"/>
          </ac:spMkLst>
        </pc:spChg>
        <pc:spChg chg="add mod">
          <ac:chgData name="Bernat Sort Rufat" userId="1879af19-4a76-4529-89d7-c5bc8d59539b" providerId="ADAL" clId="{68F9C06F-A9C5-F343-86C8-F2A1ACC4CC21}" dt="2023-09-20T16:32:38.523" v="477" actId="207"/>
          <ac:spMkLst>
            <pc:docMk/>
            <pc:sldMk cId="12385323" sldId="1709"/>
            <ac:spMk id="20" creationId="{C8DD0425-4C19-D6C9-CC0C-0422A8678E62}"/>
          </ac:spMkLst>
        </pc:spChg>
        <pc:spChg chg="add mod">
          <ac:chgData name="Bernat Sort Rufat" userId="1879af19-4a76-4529-89d7-c5bc8d59539b" providerId="ADAL" clId="{68F9C06F-A9C5-F343-86C8-F2A1ACC4CC21}" dt="2023-09-20T16:32:38.523" v="477" actId="207"/>
          <ac:spMkLst>
            <pc:docMk/>
            <pc:sldMk cId="12385323" sldId="1709"/>
            <ac:spMk id="21" creationId="{20675E5D-BBB9-987E-9438-B69992F849E1}"/>
          </ac:spMkLst>
        </pc:spChg>
        <pc:spChg chg="add mod">
          <ac:chgData name="Bernat Sort Rufat" userId="1879af19-4a76-4529-89d7-c5bc8d59539b" providerId="ADAL" clId="{68F9C06F-A9C5-F343-86C8-F2A1ACC4CC21}" dt="2023-09-20T16:32:38.523" v="477" actId="207"/>
          <ac:spMkLst>
            <pc:docMk/>
            <pc:sldMk cId="12385323" sldId="1709"/>
            <ac:spMk id="22" creationId="{F18BD1D5-037C-9B40-35A5-CFBB145D3702}"/>
          </ac:spMkLst>
        </pc:spChg>
        <pc:spChg chg="add mod">
          <ac:chgData name="Bernat Sort Rufat" userId="1879af19-4a76-4529-89d7-c5bc8d59539b" providerId="ADAL" clId="{68F9C06F-A9C5-F343-86C8-F2A1ACC4CC21}" dt="2023-09-20T16:32:38.523" v="477" actId="207"/>
          <ac:spMkLst>
            <pc:docMk/>
            <pc:sldMk cId="12385323" sldId="1709"/>
            <ac:spMk id="23" creationId="{C17CD21B-CA78-F5A0-2E76-11AB2F86239C}"/>
          </ac:spMkLst>
        </pc:spChg>
        <pc:spChg chg="add mod">
          <ac:chgData name="Bernat Sort Rufat" userId="1879af19-4a76-4529-89d7-c5bc8d59539b" providerId="ADAL" clId="{68F9C06F-A9C5-F343-86C8-F2A1ACC4CC21}" dt="2023-09-20T16:32:38.523" v="477" actId="207"/>
          <ac:spMkLst>
            <pc:docMk/>
            <pc:sldMk cId="12385323" sldId="1709"/>
            <ac:spMk id="24" creationId="{DAEA1AB6-6241-0ACE-D8E9-BA0B2B49C1C6}"/>
          </ac:spMkLst>
        </pc:spChg>
        <pc:spChg chg="add mod">
          <ac:chgData name="Bernat Sort Rufat" userId="1879af19-4a76-4529-89d7-c5bc8d59539b" providerId="ADAL" clId="{68F9C06F-A9C5-F343-86C8-F2A1ACC4CC21}" dt="2023-09-20T16:24:42.715" v="317"/>
          <ac:spMkLst>
            <pc:docMk/>
            <pc:sldMk cId="12385323" sldId="1709"/>
            <ac:spMk id="26" creationId="{36548F24-DD06-D98C-E307-A95C33A4D545}"/>
          </ac:spMkLst>
        </pc:spChg>
        <pc:spChg chg="add mod">
          <ac:chgData name="Bernat Sort Rufat" userId="1879af19-4a76-4529-89d7-c5bc8d59539b" providerId="ADAL" clId="{68F9C06F-A9C5-F343-86C8-F2A1ACC4CC21}" dt="2023-09-20T16:46:02.622" v="594" actId="14100"/>
          <ac:spMkLst>
            <pc:docMk/>
            <pc:sldMk cId="12385323" sldId="1709"/>
            <ac:spMk id="27" creationId="{75DCA010-0C3C-C622-182A-5334CE1BCF9E}"/>
          </ac:spMkLst>
        </pc:spChg>
        <pc:spChg chg="mod">
          <ac:chgData name="Bernat Sort Rufat" userId="1879af19-4a76-4529-89d7-c5bc8d59539b" providerId="ADAL" clId="{68F9C06F-A9C5-F343-86C8-F2A1ACC4CC21}" dt="2023-09-20T16:30:53.957" v="438"/>
          <ac:spMkLst>
            <pc:docMk/>
            <pc:sldMk cId="12385323" sldId="1709"/>
            <ac:spMk id="29" creationId="{503B89BA-147B-4E2A-3110-960888C5AB12}"/>
          </ac:spMkLst>
        </pc:spChg>
        <pc:spChg chg="mod">
          <ac:chgData name="Bernat Sort Rufat" userId="1879af19-4a76-4529-89d7-c5bc8d59539b" providerId="ADAL" clId="{68F9C06F-A9C5-F343-86C8-F2A1ACC4CC21}" dt="2023-09-20T16:30:53.957" v="438"/>
          <ac:spMkLst>
            <pc:docMk/>
            <pc:sldMk cId="12385323" sldId="1709"/>
            <ac:spMk id="30" creationId="{7300306A-2ADF-3547-C81C-095B430BEA85}"/>
          </ac:spMkLst>
        </pc:spChg>
        <pc:spChg chg="mod">
          <ac:chgData name="Bernat Sort Rufat" userId="1879af19-4a76-4529-89d7-c5bc8d59539b" providerId="ADAL" clId="{68F9C06F-A9C5-F343-86C8-F2A1ACC4CC21}" dt="2023-09-20T16:30:53.957" v="438"/>
          <ac:spMkLst>
            <pc:docMk/>
            <pc:sldMk cId="12385323" sldId="1709"/>
            <ac:spMk id="31" creationId="{3F204970-EFB1-8A11-FAFD-FA159384DE4E}"/>
          </ac:spMkLst>
        </pc:spChg>
        <pc:spChg chg="mod">
          <ac:chgData name="Bernat Sort Rufat" userId="1879af19-4a76-4529-89d7-c5bc8d59539b" providerId="ADAL" clId="{68F9C06F-A9C5-F343-86C8-F2A1ACC4CC21}" dt="2023-09-20T16:30:53.957" v="438"/>
          <ac:spMkLst>
            <pc:docMk/>
            <pc:sldMk cId="12385323" sldId="1709"/>
            <ac:spMk id="32" creationId="{70B57651-26D5-8137-211B-98DCF327322E}"/>
          </ac:spMkLst>
        </pc:spChg>
        <pc:spChg chg="mod">
          <ac:chgData name="Bernat Sort Rufat" userId="1879af19-4a76-4529-89d7-c5bc8d59539b" providerId="ADAL" clId="{68F9C06F-A9C5-F343-86C8-F2A1ACC4CC21}" dt="2023-09-20T16:30:53.957" v="438"/>
          <ac:spMkLst>
            <pc:docMk/>
            <pc:sldMk cId="12385323" sldId="1709"/>
            <ac:spMk id="33" creationId="{F424A1A5-D34D-B9F5-C5B3-C2A5D4C04040}"/>
          </ac:spMkLst>
        </pc:spChg>
        <pc:spChg chg="mod">
          <ac:chgData name="Bernat Sort Rufat" userId="1879af19-4a76-4529-89d7-c5bc8d59539b" providerId="ADAL" clId="{68F9C06F-A9C5-F343-86C8-F2A1ACC4CC21}" dt="2023-09-20T16:30:53.957" v="438"/>
          <ac:spMkLst>
            <pc:docMk/>
            <pc:sldMk cId="12385323" sldId="1709"/>
            <ac:spMk id="34" creationId="{1E44ED99-A7B7-94FA-DE57-D8EF967AED9A}"/>
          </ac:spMkLst>
        </pc:spChg>
        <pc:spChg chg="mod">
          <ac:chgData name="Bernat Sort Rufat" userId="1879af19-4a76-4529-89d7-c5bc8d59539b" providerId="ADAL" clId="{68F9C06F-A9C5-F343-86C8-F2A1ACC4CC21}" dt="2023-09-20T16:30:53.957" v="438"/>
          <ac:spMkLst>
            <pc:docMk/>
            <pc:sldMk cId="12385323" sldId="1709"/>
            <ac:spMk id="35" creationId="{05E28AD3-93E6-1BBF-80D0-CFED10EBDAD9}"/>
          </ac:spMkLst>
        </pc:spChg>
        <pc:spChg chg="add mod">
          <ac:chgData name="Bernat Sort Rufat" userId="1879af19-4a76-4529-89d7-c5bc8d59539b" providerId="ADAL" clId="{68F9C06F-A9C5-F343-86C8-F2A1ACC4CC21}" dt="2023-09-20T16:42:49.207" v="556" actId="12788"/>
          <ac:spMkLst>
            <pc:docMk/>
            <pc:sldMk cId="12385323" sldId="1709"/>
            <ac:spMk id="36" creationId="{E018E12B-2C57-9A1C-E5A0-C30FA5A39FA8}"/>
          </ac:spMkLst>
        </pc:spChg>
        <pc:grpChg chg="del">
          <ac:chgData name="Bernat Sort Rufat" userId="1879af19-4a76-4529-89d7-c5bc8d59539b" providerId="ADAL" clId="{68F9C06F-A9C5-F343-86C8-F2A1ACC4CC21}" dt="2023-09-20T16:10:05.274" v="52" actId="478"/>
          <ac:grpSpMkLst>
            <pc:docMk/>
            <pc:sldMk cId="12385323" sldId="1709"/>
            <ac:grpSpMk id="3" creationId="{BF4702D2-1B2E-1624-BD0B-E9185FE6A139}"/>
          </ac:grpSpMkLst>
        </pc:grpChg>
        <pc:grpChg chg="add del mod">
          <ac:chgData name="Bernat Sort Rufat" userId="1879af19-4a76-4529-89d7-c5bc8d59539b" providerId="ADAL" clId="{68F9C06F-A9C5-F343-86C8-F2A1ACC4CC21}" dt="2023-09-20T16:31:04.278" v="442" actId="478"/>
          <ac:grpSpMkLst>
            <pc:docMk/>
            <pc:sldMk cId="12385323" sldId="1709"/>
            <ac:grpSpMk id="28" creationId="{C54FAB16-CE5A-D766-84BE-919CFCBF0E1F}"/>
          </ac:grpSpMkLst>
        </pc:grpChg>
        <pc:graphicFrameChg chg="del mod modGraphic">
          <ac:chgData name="Bernat Sort Rufat" userId="1879af19-4a76-4529-89d7-c5bc8d59539b" providerId="ADAL" clId="{68F9C06F-A9C5-F343-86C8-F2A1ACC4CC21}" dt="2023-09-20T16:15:32.136" v="109" actId="478"/>
          <ac:graphicFrameMkLst>
            <pc:docMk/>
            <pc:sldMk cId="12385323" sldId="1709"/>
            <ac:graphicFrameMk id="2" creationId="{FF5B9EED-210C-455B-CF96-834179B22F6D}"/>
          </ac:graphicFrameMkLst>
        </pc:graphicFrameChg>
        <pc:picChg chg="add mod">
          <ac:chgData name="Bernat Sort Rufat" userId="1879af19-4a76-4529-89d7-c5bc8d59539b" providerId="ADAL" clId="{68F9C06F-A9C5-F343-86C8-F2A1ACC4CC21}" dt="2023-09-20T16:24:42.715" v="317"/>
          <ac:picMkLst>
            <pc:docMk/>
            <pc:sldMk cId="12385323" sldId="1709"/>
            <ac:picMk id="25" creationId="{93CFAA4A-3E59-A50C-80BD-0D08CA354C41}"/>
          </ac:picMkLst>
        </pc:picChg>
      </pc:sldChg>
      <pc:sldChg chg="addSp delSp modSp add del mod ord">
        <pc:chgData name="Bernat Sort Rufat" userId="1879af19-4a76-4529-89d7-c5bc8d59539b" providerId="ADAL" clId="{68F9C06F-A9C5-F343-86C8-F2A1ACC4CC21}" dt="2023-09-21T18:10:44.049" v="2823" actId="2696"/>
        <pc:sldMkLst>
          <pc:docMk/>
          <pc:sldMk cId="612213872" sldId="1710"/>
        </pc:sldMkLst>
        <pc:spChg chg="del">
          <ac:chgData name="Bernat Sort Rufat" userId="1879af19-4a76-4529-89d7-c5bc8d59539b" providerId="ADAL" clId="{68F9C06F-A9C5-F343-86C8-F2A1ACC4CC21}" dt="2023-09-20T16:48:02.343" v="620" actId="478"/>
          <ac:spMkLst>
            <pc:docMk/>
            <pc:sldMk cId="612213872" sldId="1710"/>
            <ac:spMk id="3" creationId="{4202B9C4-7651-980C-C9E3-DACE497BB584}"/>
          </ac:spMkLst>
        </pc:spChg>
        <pc:spChg chg="add del mod">
          <ac:chgData name="Bernat Sort Rufat" userId="1879af19-4a76-4529-89d7-c5bc8d59539b" providerId="ADAL" clId="{68F9C06F-A9C5-F343-86C8-F2A1ACC4CC21}" dt="2023-09-20T16:38:37.509" v="503" actId="478"/>
          <ac:spMkLst>
            <pc:docMk/>
            <pc:sldMk cId="612213872" sldId="1710"/>
            <ac:spMk id="6" creationId="{7DFE7E42-A9BA-7892-C1B4-B4909FB135EC}"/>
          </ac:spMkLst>
        </pc:spChg>
        <pc:spChg chg="add del mod">
          <ac:chgData name="Bernat Sort Rufat" userId="1879af19-4a76-4529-89d7-c5bc8d59539b" providerId="ADAL" clId="{68F9C06F-A9C5-F343-86C8-F2A1ACC4CC21}" dt="2023-09-20T16:54:01.169" v="663" actId="478"/>
          <ac:spMkLst>
            <pc:docMk/>
            <pc:sldMk cId="612213872" sldId="1710"/>
            <ac:spMk id="7" creationId="{4C4058C4-11CE-F62D-3606-56063960D31A}"/>
          </ac:spMkLst>
        </pc:spChg>
        <pc:spChg chg="add mod">
          <ac:chgData name="Bernat Sort Rufat" userId="1879af19-4a76-4529-89d7-c5bc8d59539b" providerId="ADAL" clId="{68F9C06F-A9C5-F343-86C8-F2A1ACC4CC21}" dt="2023-09-20T17:38:42.284" v="803" actId="255"/>
          <ac:spMkLst>
            <pc:docMk/>
            <pc:sldMk cId="612213872" sldId="1710"/>
            <ac:spMk id="9" creationId="{95C4C800-7608-F2E0-1046-6C49D9523AD0}"/>
          </ac:spMkLst>
        </pc:spChg>
        <pc:spChg chg="add del mod">
          <ac:chgData name="Bernat Sort Rufat" userId="1879af19-4a76-4529-89d7-c5bc8d59539b" providerId="ADAL" clId="{68F9C06F-A9C5-F343-86C8-F2A1ACC4CC21}" dt="2023-09-20T16:38:39.605" v="504" actId="478"/>
          <ac:spMkLst>
            <pc:docMk/>
            <pc:sldMk cId="612213872" sldId="1710"/>
            <ac:spMk id="10" creationId="{7FE435B0-7207-B216-CDD4-42FA684C54C4}"/>
          </ac:spMkLst>
        </pc:spChg>
        <pc:spChg chg="add mod">
          <ac:chgData name="Bernat Sort Rufat" userId="1879af19-4a76-4529-89d7-c5bc8d59539b" providerId="ADAL" clId="{68F9C06F-A9C5-F343-86C8-F2A1ACC4CC21}" dt="2023-09-20T17:38:12.891" v="795" actId="1076"/>
          <ac:spMkLst>
            <pc:docMk/>
            <pc:sldMk cId="612213872" sldId="1710"/>
            <ac:spMk id="11" creationId="{2298C48B-04F9-272A-4082-77303C250FEB}"/>
          </ac:spMkLst>
        </pc:spChg>
        <pc:spChg chg="add del mod">
          <ac:chgData name="Bernat Sort Rufat" userId="1879af19-4a76-4529-89d7-c5bc8d59539b" providerId="ADAL" clId="{68F9C06F-A9C5-F343-86C8-F2A1ACC4CC21}" dt="2023-09-20T16:59:42.492" v="725" actId="478"/>
          <ac:spMkLst>
            <pc:docMk/>
            <pc:sldMk cId="612213872" sldId="1710"/>
            <ac:spMk id="12" creationId="{295056AC-FE44-4A46-0F52-2F661574D675}"/>
          </ac:spMkLst>
        </pc:spChg>
        <pc:spChg chg="add mod">
          <ac:chgData name="Bernat Sort Rufat" userId="1879af19-4a76-4529-89d7-c5bc8d59539b" providerId="ADAL" clId="{68F9C06F-A9C5-F343-86C8-F2A1ACC4CC21}" dt="2023-09-20T16:41:28.737" v="525" actId="1076"/>
          <ac:spMkLst>
            <pc:docMk/>
            <pc:sldMk cId="612213872" sldId="1710"/>
            <ac:spMk id="13" creationId="{55B761B5-C259-5195-B1FA-0500D4B2E57A}"/>
          </ac:spMkLst>
        </pc:spChg>
        <pc:spChg chg="add mod">
          <ac:chgData name="Bernat Sort Rufat" userId="1879af19-4a76-4529-89d7-c5bc8d59539b" providerId="ADAL" clId="{68F9C06F-A9C5-F343-86C8-F2A1ACC4CC21}" dt="2023-09-20T16:48:02.560" v="621"/>
          <ac:spMkLst>
            <pc:docMk/>
            <pc:sldMk cId="612213872" sldId="1710"/>
            <ac:spMk id="15" creationId="{64FDB276-193F-B975-0285-F77C3DA93EFE}"/>
          </ac:spMkLst>
        </pc:spChg>
        <pc:spChg chg="add mod">
          <ac:chgData name="Bernat Sort Rufat" userId="1879af19-4a76-4529-89d7-c5bc8d59539b" providerId="ADAL" clId="{68F9C06F-A9C5-F343-86C8-F2A1ACC4CC21}" dt="2023-09-20T17:38:45.615" v="804" actId="255"/>
          <ac:spMkLst>
            <pc:docMk/>
            <pc:sldMk cId="612213872" sldId="1710"/>
            <ac:spMk id="16" creationId="{DB38484C-9B5E-0F6C-DFA2-75CA3A16C435}"/>
          </ac:spMkLst>
        </pc:spChg>
        <pc:spChg chg="add del mod">
          <ac:chgData name="Bernat Sort Rufat" userId="1879af19-4a76-4529-89d7-c5bc8d59539b" providerId="ADAL" clId="{68F9C06F-A9C5-F343-86C8-F2A1ACC4CC21}" dt="2023-09-20T16:59:49.750" v="728" actId="478"/>
          <ac:spMkLst>
            <pc:docMk/>
            <pc:sldMk cId="612213872" sldId="1710"/>
            <ac:spMk id="17" creationId="{AA1BFD43-93DD-D970-031D-9A09891AF69C}"/>
          </ac:spMkLst>
        </pc:spChg>
        <pc:spChg chg="add del mod">
          <ac:chgData name="Bernat Sort Rufat" userId="1879af19-4a76-4529-89d7-c5bc8d59539b" providerId="ADAL" clId="{68F9C06F-A9C5-F343-86C8-F2A1ACC4CC21}" dt="2023-09-20T17:00:04.086" v="738"/>
          <ac:spMkLst>
            <pc:docMk/>
            <pc:sldMk cId="612213872" sldId="1710"/>
            <ac:spMk id="18" creationId="{EB7547A3-DBB7-5F16-9AF6-0987D47C222A}"/>
          </ac:spMkLst>
        </pc:spChg>
        <pc:spChg chg="add del mod">
          <ac:chgData name="Bernat Sort Rufat" userId="1879af19-4a76-4529-89d7-c5bc8d59539b" providerId="ADAL" clId="{68F9C06F-A9C5-F343-86C8-F2A1ACC4CC21}" dt="2023-09-20T16:57:17.568" v="673"/>
          <ac:spMkLst>
            <pc:docMk/>
            <pc:sldMk cId="612213872" sldId="1710"/>
            <ac:spMk id="19" creationId="{945B2555-83F8-95E4-1B00-5C5276FF0D3C}"/>
          </ac:spMkLst>
        </pc:spChg>
        <pc:spChg chg="add mod">
          <ac:chgData name="Bernat Sort Rufat" userId="1879af19-4a76-4529-89d7-c5bc8d59539b" providerId="ADAL" clId="{68F9C06F-A9C5-F343-86C8-F2A1ACC4CC21}" dt="2023-09-20T17:38:12.891" v="795" actId="1076"/>
          <ac:spMkLst>
            <pc:docMk/>
            <pc:sldMk cId="612213872" sldId="1710"/>
            <ac:spMk id="20" creationId="{9FECF0EA-FD12-A090-C303-D02C7CEF62DA}"/>
          </ac:spMkLst>
        </pc:spChg>
        <pc:spChg chg="add mod">
          <ac:chgData name="Bernat Sort Rufat" userId="1879af19-4a76-4529-89d7-c5bc8d59539b" providerId="ADAL" clId="{68F9C06F-A9C5-F343-86C8-F2A1ACC4CC21}" dt="2023-09-20T17:38:29.869" v="800" actId="403"/>
          <ac:spMkLst>
            <pc:docMk/>
            <pc:sldMk cId="612213872" sldId="1710"/>
            <ac:spMk id="21" creationId="{25EFA9E7-BC1C-EFD4-C553-A5DDAFF0C644}"/>
          </ac:spMkLst>
        </pc:spChg>
        <pc:spChg chg="add del mod">
          <ac:chgData name="Bernat Sort Rufat" userId="1879af19-4a76-4529-89d7-c5bc8d59539b" providerId="ADAL" clId="{68F9C06F-A9C5-F343-86C8-F2A1ACC4CC21}" dt="2023-09-20T17:32:23.803" v="741" actId="478"/>
          <ac:spMkLst>
            <pc:docMk/>
            <pc:sldMk cId="612213872" sldId="1710"/>
            <ac:spMk id="23" creationId="{3DECA743-7480-76A8-EB4F-9283A90C4FBA}"/>
          </ac:spMkLst>
        </pc:spChg>
        <pc:spChg chg="add mod">
          <ac:chgData name="Bernat Sort Rufat" userId="1879af19-4a76-4529-89d7-c5bc8d59539b" providerId="ADAL" clId="{68F9C06F-A9C5-F343-86C8-F2A1ACC4CC21}" dt="2023-09-21T17:30:24.611" v="2301" actId="113"/>
          <ac:spMkLst>
            <pc:docMk/>
            <pc:sldMk cId="612213872" sldId="1710"/>
            <ac:spMk id="24" creationId="{4E15194A-4A5D-7106-85DE-EEEAE08BDDD8}"/>
          </ac:spMkLst>
        </pc:spChg>
        <pc:picChg chg="add del mod">
          <ac:chgData name="Bernat Sort Rufat" userId="1879af19-4a76-4529-89d7-c5bc8d59539b" providerId="ADAL" clId="{68F9C06F-A9C5-F343-86C8-F2A1ACC4CC21}" dt="2023-09-21T12:44:20.023" v="1123" actId="21"/>
          <ac:picMkLst>
            <pc:docMk/>
            <pc:sldMk cId="612213872" sldId="1710"/>
            <ac:picMk id="8" creationId="{36F50F73-B906-31D4-79AC-8A8C92D78D58}"/>
          </ac:picMkLst>
        </pc:picChg>
        <pc:picChg chg="add mod">
          <ac:chgData name="Bernat Sort Rufat" userId="1879af19-4a76-4529-89d7-c5bc8d59539b" providerId="ADAL" clId="{68F9C06F-A9C5-F343-86C8-F2A1ACC4CC21}" dt="2023-09-21T12:44:37.737" v="1127" actId="1076"/>
          <ac:picMkLst>
            <pc:docMk/>
            <pc:sldMk cId="612213872" sldId="1710"/>
            <ac:picMk id="14" creationId="{A9D23549-C8D1-E02B-84A3-0A299FCF67FE}"/>
          </ac:picMkLst>
        </pc:picChg>
      </pc:sldChg>
      <pc:sldChg chg="addSp delSp modSp add mod">
        <pc:chgData name="Bernat Sort Rufat" userId="1879af19-4a76-4529-89d7-c5bc8d59539b" providerId="ADAL" clId="{68F9C06F-A9C5-F343-86C8-F2A1ACC4CC21}" dt="2023-09-20T16:47:17.093" v="601" actId="14100"/>
        <pc:sldMkLst>
          <pc:docMk/>
          <pc:sldMk cId="1232872943" sldId="1711"/>
        </pc:sldMkLst>
        <pc:spChg chg="add del mod">
          <ac:chgData name="Bernat Sort Rufat" userId="1879af19-4a76-4529-89d7-c5bc8d59539b" providerId="ADAL" clId="{68F9C06F-A9C5-F343-86C8-F2A1ACC4CC21}" dt="2023-09-20T16:45:23.113" v="587" actId="478"/>
          <ac:spMkLst>
            <pc:docMk/>
            <pc:sldMk cId="1232872943" sldId="1711"/>
            <ac:spMk id="2" creationId="{EA10D48F-AE74-2333-0B28-C52946A85AC7}"/>
          </ac:spMkLst>
        </pc:spChg>
        <pc:spChg chg="add del mod">
          <ac:chgData name="Bernat Sort Rufat" userId="1879af19-4a76-4529-89d7-c5bc8d59539b" providerId="ADAL" clId="{68F9C06F-A9C5-F343-86C8-F2A1ACC4CC21}" dt="2023-09-20T16:45:22.176" v="586"/>
          <ac:spMkLst>
            <pc:docMk/>
            <pc:sldMk cId="1232872943" sldId="1711"/>
            <ac:spMk id="3" creationId="{F0D68B1C-270C-B6EC-59B1-7D14AC773339}"/>
          </ac:spMkLst>
        </pc:spChg>
        <pc:spChg chg="add del mod">
          <ac:chgData name="Bernat Sort Rufat" userId="1879af19-4a76-4529-89d7-c5bc8d59539b" providerId="ADAL" clId="{68F9C06F-A9C5-F343-86C8-F2A1ACC4CC21}" dt="2023-09-20T16:45:26.892" v="589"/>
          <ac:spMkLst>
            <pc:docMk/>
            <pc:sldMk cId="1232872943" sldId="1711"/>
            <ac:spMk id="4" creationId="{50BD2E32-B941-5B3B-2AAD-013FCB385664}"/>
          </ac:spMkLst>
        </pc:spChg>
        <pc:spChg chg="add del mod">
          <ac:chgData name="Bernat Sort Rufat" userId="1879af19-4a76-4529-89d7-c5bc8d59539b" providerId="ADAL" clId="{68F9C06F-A9C5-F343-86C8-F2A1ACC4CC21}" dt="2023-09-20T16:46:10.738" v="595" actId="478"/>
          <ac:spMkLst>
            <pc:docMk/>
            <pc:sldMk cId="1232872943" sldId="1711"/>
            <ac:spMk id="5" creationId="{A21B0149-384C-34F6-DE44-B9045C8F968B}"/>
          </ac:spMkLst>
        </pc:spChg>
        <pc:spChg chg="add mod">
          <ac:chgData name="Bernat Sort Rufat" userId="1879af19-4a76-4529-89d7-c5bc8d59539b" providerId="ADAL" clId="{68F9C06F-A9C5-F343-86C8-F2A1ACC4CC21}" dt="2023-09-20T16:46:13.039" v="597" actId="20577"/>
          <ac:spMkLst>
            <pc:docMk/>
            <pc:sldMk cId="1232872943" sldId="1711"/>
            <ac:spMk id="6" creationId="{D7BD0F21-A244-69E2-183C-977220A1CFC1}"/>
          </ac:spMkLst>
        </pc:spChg>
        <pc:spChg chg="mod">
          <ac:chgData name="Bernat Sort Rufat" userId="1879af19-4a76-4529-89d7-c5bc8d59539b" providerId="ADAL" clId="{68F9C06F-A9C5-F343-86C8-F2A1ACC4CC21}" dt="2023-09-20T16:47:08.014" v="599" actId="1076"/>
          <ac:spMkLst>
            <pc:docMk/>
            <pc:sldMk cId="1232872943" sldId="1711"/>
            <ac:spMk id="19" creationId="{FDF5F274-554F-5860-EFB8-EAABF8817FF9}"/>
          </ac:spMkLst>
        </pc:spChg>
        <pc:spChg chg="mod">
          <ac:chgData name="Bernat Sort Rufat" userId="1879af19-4a76-4529-89d7-c5bc8d59539b" providerId="ADAL" clId="{68F9C06F-A9C5-F343-86C8-F2A1ACC4CC21}" dt="2023-09-20T16:47:08.014" v="599" actId="1076"/>
          <ac:spMkLst>
            <pc:docMk/>
            <pc:sldMk cId="1232872943" sldId="1711"/>
            <ac:spMk id="20" creationId="{C8DD0425-4C19-D6C9-CC0C-0422A8678E62}"/>
          </ac:spMkLst>
        </pc:spChg>
        <pc:spChg chg="mod">
          <ac:chgData name="Bernat Sort Rufat" userId="1879af19-4a76-4529-89d7-c5bc8d59539b" providerId="ADAL" clId="{68F9C06F-A9C5-F343-86C8-F2A1ACC4CC21}" dt="2023-09-20T16:47:08.014" v="599" actId="1076"/>
          <ac:spMkLst>
            <pc:docMk/>
            <pc:sldMk cId="1232872943" sldId="1711"/>
            <ac:spMk id="21" creationId="{20675E5D-BBB9-987E-9438-B69992F849E1}"/>
          </ac:spMkLst>
        </pc:spChg>
        <pc:spChg chg="mod">
          <ac:chgData name="Bernat Sort Rufat" userId="1879af19-4a76-4529-89d7-c5bc8d59539b" providerId="ADAL" clId="{68F9C06F-A9C5-F343-86C8-F2A1ACC4CC21}" dt="2023-09-20T16:47:08.014" v="599" actId="1076"/>
          <ac:spMkLst>
            <pc:docMk/>
            <pc:sldMk cId="1232872943" sldId="1711"/>
            <ac:spMk id="22" creationId="{F18BD1D5-037C-9B40-35A5-CFBB145D3702}"/>
          </ac:spMkLst>
        </pc:spChg>
        <pc:spChg chg="mod">
          <ac:chgData name="Bernat Sort Rufat" userId="1879af19-4a76-4529-89d7-c5bc8d59539b" providerId="ADAL" clId="{68F9C06F-A9C5-F343-86C8-F2A1ACC4CC21}" dt="2023-09-20T16:47:08.014" v="599" actId="1076"/>
          <ac:spMkLst>
            <pc:docMk/>
            <pc:sldMk cId="1232872943" sldId="1711"/>
            <ac:spMk id="23" creationId="{C17CD21B-CA78-F5A0-2E76-11AB2F86239C}"/>
          </ac:spMkLst>
        </pc:spChg>
        <pc:spChg chg="mod">
          <ac:chgData name="Bernat Sort Rufat" userId="1879af19-4a76-4529-89d7-c5bc8d59539b" providerId="ADAL" clId="{68F9C06F-A9C5-F343-86C8-F2A1ACC4CC21}" dt="2023-09-20T16:47:08.014" v="599" actId="1076"/>
          <ac:spMkLst>
            <pc:docMk/>
            <pc:sldMk cId="1232872943" sldId="1711"/>
            <ac:spMk id="24" creationId="{DAEA1AB6-6241-0ACE-D8E9-BA0B2B49C1C6}"/>
          </ac:spMkLst>
        </pc:spChg>
        <pc:spChg chg="del">
          <ac:chgData name="Bernat Sort Rufat" userId="1879af19-4a76-4529-89d7-c5bc8d59539b" providerId="ADAL" clId="{68F9C06F-A9C5-F343-86C8-F2A1ACC4CC21}" dt="2023-09-20T16:43:09.057" v="558" actId="478"/>
          <ac:spMkLst>
            <pc:docMk/>
            <pc:sldMk cId="1232872943" sldId="1711"/>
            <ac:spMk id="27" creationId="{75DCA010-0C3C-C622-182A-5334CE1BCF9E}"/>
          </ac:spMkLst>
        </pc:spChg>
        <pc:spChg chg="mod">
          <ac:chgData name="Bernat Sort Rufat" userId="1879af19-4a76-4529-89d7-c5bc8d59539b" providerId="ADAL" clId="{68F9C06F-A9C5-F343-86C8-F2A1ACC4CC21}" dt="2023-09-20T16:47:17.093" v="601" actId="14100"/>
          <ac:spMkLst>
            <pc:docMk/>
            <pc:sldMk cId="1232872943" sldId="1711"/>
            <ac:spMk id="36" creationId="{E018E12B-2C57-9A1C-E5A0-C30FA5A39FA8}"/>
          </ac:spMkLst>
        </pc:spChg>
      </pc:sldChg>
      <pc:sldChg chg="addSp delSp modSp add mod ord delAnim modAnim">
        <pc:chgData name="Bernat Sort Rufat" userId="1879af19-4a76-4529-89d7-c5bc8d59539b" providerId="ADAL" clId="{68F9C06F-A9C5-F343-86C8-F2A1ACC4CC21}" dt="2023-09-21T18:13:44.046" v="2835" actId="1076"/>
        <pc:sldMkLst>
          <pc:docMk/>
          <pc:sldMk cId="4243683825" sldId="1712"/>
        </pc:sldMkLst>
        <pc:spChg chg="del">
          <ac:chgData name="Bernat Sort Rufat" userId="1879af19-4a76-4529-89d7-c5bc8d59539b" providerId="ADAL" clId="{68F9C06F-A9C5-F343-86C8-F2A1ACC4CC21}" dt="2023-09-21T11:06:45.350" v="898" actId="478"/>
          <ac:spMkLst>
            <pc:docMk/>
            <pc:sldMk cId="4243683825" sldId="1712"/>
            <ac:spMk id="8" creationId="{063ADB84-88BF-DF13-4A0B-1BD752AEF873}"/>
          </ac:spMkLst>
        </pc:spChg>
        <pc:spChg chg="del">
          <ac:chgData name="Bernat Sort Rufat" userId="1879af19-4a76-4529-89d7-c5bc8d59539b" providerId="ADAL" clId="{68F9C06F-A9C5-F343-86C8-F2A1ACC4CC21}" dt="2023-09-21T11:06:46.984" v="900" actId="478"/>
          <ac:spMkLst>
            <pc:docMk/>
            <pc:sldMk cId="4243683825" sldId="1712"/>
            <ac:spMk id="9" creationId="{5BA750AE-2A28-F599-4AAF-8F7385228E6A}"/>
          </ac:spMkLst>
        </pc:spChg>
        <pc:spChg chg="del mod">
          <ac:chgData name="Bernat Sort Rufat" userId="1879af19-4a76-4529-89d7-c5bc8d59539b" providerId="ADAL" clId="{68F9C06F-A9C5-F343-86C8-F2A1ACC4CC21}" dt="2023-09-21T11:06:55.833" v="906" actId="478"/>
          <ac:spMkLst>
            <pc:docMk/>
            <pc:sldMk cId="4243683825" sldId="1712"/>
            <ac:spMk id="10" creationId="{3F3F5893-C284-A858-82B6-4F8D3AA9F61D}"/>
          </ac:spMkLst>
        </pc:spChg>
        <pc:spChg chg="del">
          <ac:chgData name="Bernat Sort Rufat" userId="1879af19-4a76-4529-89d7-c5bc8d59539b" providerId="ADAL" clId="{68F9C06F-A9C5-F343-86C8-F2A1ACC4CC21}" dt="2023-09-21T11:06:46.164" v="899" actId="478"/>
          <ac:spMkLst>
            <pc:docMk/>
            <pc:sldMk cId="4243683825" sldId="1712"/>
            <ac:spMk id="12" creationId="{DFDEDB59-9560-7511-CD1C-FF355F2B915E}"/>
          </ac:spMkLst>
        </pc:spChg>
        <pc:spChg chg="mod">
          <ac:chgData name="Bernat Sort Rufat" userId="1879af19-4a76-4529-89d7-c5bc8d59539b" providerId="ADAL" clId="{68F9C06F-A9C5-F343-86C8-F2A1ACC4CC21}" dt="2023-09-21T18:13:17.917" v="2828" actId="14100"/>
          <ac:spMkLst>
            <pc:docMk/>
            <pc:sldMk cId="4243683825" sldId="1712"/>
            <ac:spMk id="13" creationId="{B1A525A4-3410-0583-454F-74120A2CED98}"/>
          </ac:spMkLst>
        </pc:spChg>
        <pc:spChg chg="add mod">
          <ac:chgData name="Bernat Sort Rufat" userId="1879af19-4a76-4529-89d7-c5bc8d59539b" providerId="ADAL" clId="{68F9C06F-A9C5-F343-86C8-F2A1ACC4CC21}" dt="2023-09-21T18:13:30.005" v="2831" actId="1076"/>
          <ac:spMkLst>
            <pc:docMk/>
            <pc:sldMk cId="4243683825" sldId="1712"/>
            <ac:spMk id="15" creationId="{06DD1FEF-E7F4-314E-3924-DC29CD9EF741}"/>
          </ac:spMkLst>
        </pc:spChg>
        <pc:spChg chg="add mod">
          <ac:chgData name="Bernat Sort Rufat" userId="1879af19-4a76-4529-89d7-c5bc8d59539b" providerId="ADAL" clId="{68F9C06F-A9C5-F343-86C8-F2A1ACC4CC21}" dt="2023-09-21T18:13:44.046" v="2835" actId="1076"/>
          <ac:spMkLst>
            <pc:docMk/>
            <pc:sldMk cId="4243683825" sldId="1712"/>
            <ac:spMk id="16" creationId="{E14F36BA-0C43-F5C2-21A9-309DA134D77A}"/>
          </ac:spMkLst>
        </pc:spChg>
        <pc:spChg chg="add del mod">
          <ac:chgData name="Bernat Sort Rufat" userId="1879af19-4a76-4529-89d7-c5bc8d59539b" providerId="ADAL" clId="{68F9C06F-A9C5-F343-86C8-F2A1ACC4CC21}" dt="2023-09-21T11:57:17.321" v="1084" actId="478"/>
          <ac:spMkLst>
            <pc:docMk/>
            <pc:sldMk cId="4243683825" sldId="1712"/>
            <ac:spMk id="17" creationId="{FC733412-D2A9-49EA-DF8F-DC8935847B87}"/>
          </ac:spMkLst>
        </pc:spChg>
        <pc:spChg chg="add del mod">
          <ac:chgData name="Bernat Sort Rufat" userId="1879af19-4a76-4529-89d7-c5bc8d59539b" providerId="ADAL" clId="{68F9C06F-A9C5-F343-86C8-F2A1ACC4CC21}" dt="2023-09-21T11:21:44.724" v="1066" actId="478"/>
          <ac:spMkLst>
            <pc:docMk/>
            <pc:sldMk cId="4243683825" sldId="1712"/>
            <ac:spMk id="19" creationId="{77213C88-2188-38B2-387A-1ED4BE05A496}"/>
          </ac:spMkLst>
        </pc:spChg>
        <pc:spChg chg="add mod">
          <ac:chgData name="Bernat Sort Rufat" userId="1879af19-4a76-4529-89d7-c5bc8d59539b" providerId="ADAL" clId="{68F9C06F-A9C5-F343-86C8-F2A1ACC4CC21}" dt="2023-09-21T18:13:24.898" v="2830" actId="14100"/>
          <ac:spMkLst>
            <pc:docMk/>
            <pc:sldMk cId="4243683825" sldId="1712"/>
            <ac:spMk id="20" creationId="{7429F0E3-B14A-54B4-2E6B-3A44469D62E0}"/>
          </ac:spMkLst>
        </pc:spChg>
        <pc:picChg chg="add del mod">
          <ac:chgData name="Bernat Sort Rufat" userId="1879af19-4a76-4529-89d7-c5bc8d59539b" providerId="ADAL" clId="{68F9C06F-A9C5-F343-86C8-F2A1ACC4CC21}" dt="2023-09-21T11:13:58.699" v="997" actId="21"/>
          <ac:picMkLst>
            <pc:docMk/>
            <pc:sldMk cId="4243683825" sldId="1712"/>
            <ac:picMk id="3" creationId="{22101999-49F1-6832-0525-A8DE68AA20EF}"/>
          </ac:picMkLst>
        </pc:picChg>
        <pc:picChg chg="add mod modCrop">
          <ac:chgData name="Bernat Sort Rufat" userId="1879af19-4a76-4529-89d7-c5bc8d59539b" providerId="ADAL" clId="{68F9C06F-A9C5-F343-86C8-F2A1ACC4CC21}" dt="2023-09-21T18:13:39.174" v="2834" actId="1076"/>
          <ac:picMkLst>
            <pc:docMk/>
            <pc:sldMk cId="4243683825" sldId="1712"/>
            <ac:picMk id="11" creationId="{B3AA67A8-BAF5-E7A1-062E-0ABF8CEBB43E}"/>
          </ac:picMkLst>
        </pc:picChg>
        <pc:picChg chg="add mod">
          <ac:chgData name="Bernat Sort Rufat" userId="1879af19-4a76-4529-89d7-c5bc8d59539b" providerId="ADAL" clId="{68F9C06F-A9C5-F343-86C8-F2A1ACC4CC21}" dt="2023-09-21T18:13:39.174" v="2834" actId="1076"/>
          <ac:picMkLst>
            <pc:docMk/>
            <pc:sldMk cId="4243683825" sldId="1712"/>
            <ac:picMk id="14" creationId="{D0803D93-50A2-9E27-14FF-86D2B02D9B3A}"/>
          </ac:picMkLst>
        </pc:picChg>
        <pc:picChg chg="add mod">
          <ac:chgData name="Bernat Sort Rufat" userId="1879af19-4a76-4529-89d7-c5bc8d59539b" providerId="ADAL" clId="{68F9C06F-A9C5-F343-86C8-F2A1ACC4CC21}" dt="2023-09-21T12:44:24.585" v="1125" actId="1076"/>
          <ac:picMkLst>
            <pc:docMk/>
            <pc:sldMk cId="4243683825" sldId="1712"/>
            <ac:picMk id="21" creationId="{D1CCED68-CAB5-ED43-AC65-FE02FA399E67}"/>
          </ac:picMkLst>
        </pc:picChg>
        <pc:picChg chg="add del mod">
          <ac:chgData name="Bernat Sort Rufat" userId="1879af19-4a76-4529-89d7-c5bc8d59539b" providerId="ADAL" clId="{68F9C06F-A9C5-F343-86C8-F2A1ACC4CC21}" dt="2023-09-21T11:06:54.692" v="905"/>
          <ac:picMkLst>
            <pc:docMk/>
            <pc:sldMk cId="4243683825" sldId="1712"/>
            <ac:picMk id="1026" creationId="{65F64044-359A-BEDC-B441-6A077A2596A6}"/>
          </ac:picMkLst>
        </pc:picChg>
        <pc:picChg chg="add del mod">
          <ac:chgData name="Bernat Sort Rufat" userId="1879af19-4a76-4529-89d7-c5bc8d59539b" providerId="ADAL" clId="{68F9C06F-A9C5-F343-86C8-F2A1ACC4CC21}" dt="2023-09-21T11:15:28.211" v="1016" actId="21"/>
          <ac:picMkLst>
            <pc:docMk/>
            <pc:sldMk cId="4243683825" sldId="1712"/>
            <ac:picMk id="1028" creationId="{FDAF535A-674F-4480-773C-3D2CE46F0EEA}"/>
          </ac:picMkLst>
        </pc:picChg>
        <pc:picChg chg="add del mod">
          <ac:chgData name="Bernat Sort Rufat" userId="1879af19-4a76-4529-89d7-c5bc8d59539b" providerId="ADAL" clId="{68F9C06F-A9C5-F343-86C8-F2A1ACC4CC21}" dt="2023-09-21T11:15:28.211" v="1016" actId="21"/>
          <ac:picMkLst>
            <pc:docMk/>
            <pc:sldMk cId="4243683825" sldId="1712"/>
            <ac:picMk id="1030" creationId="{846D0650-1F1B-091F-31B0-D9C1FB13B8EB}"/>
          </ac:picMkLst>
        </pc:picChg>
        <pc:picChg chg="add del mod">
          <ac:chgData name="Bernat Sort Rufat" userId="1879af19-4a76-4529-89d7-c5bc8d59539b" providerId="ADAL" clId="{68F9C06F-A9C5-F343-86C8-F2A1ACC4CC21}" dt="2023-09-21T11:15:28.211" v="1016" actId="21"/>
          <ac:picMkLst>
            <pc:docMk/>
            <pc:sldMk cId="4243683825" sldId="1712"/>
            <ac:picMk id="1032" creationId="{40208BE6-DD8C-59A0-D1EF-FEEE5B2C680A}"/>
          </ac:picMkLst>
        </pc:picChg>
        <pc:picChg chg="add del mod">
          <ac:chgData name="Bernat Sort Rufat" userId="1879af19-4a76-4529-89d7-c5bc8d59539b" providerId="ADAL" clId="{68F9C06F-A9C5-F343-86C8-F2A1ACC4CC21}" dt="2023-09-21T11:17:30.044" v="1031" actId="21"/>
          <ac:picMkLst>
            <pc:docMk/>
            <pc:sldMk cId="4243683825" sldId="1712"/>
            <ac:picMk id="1034" creationId="{59E1AB9E-AAB8-FBBF-0D4C-4F5AC269A2FF}"/>
          </ac:picMkLst>
        </pc:picChg>
        <pc:picChg chg="add del mod">
          <ac:chgData name="Bernat Sort Rufat" userId="1879af19-4a76-4529-89d7-c5bc8d59539b" providerId="ADAL" clId="{68F9C06F-A9C5-F343-86C8-F2A1ACC4CC21}" dt="2023-09-21T11:11:20.753" v="954" actId="21"/>
          <ac:picMkLst>
            <pc:docMk/>
            <pc:sldMk cId="4243683825" sldId="1712"/>
            <ac:picMk id="1036" creationId="{9A890F89-0415-8CEF-AE8B-6502F1D268A5}"/>
          </ac:picMkLst>
        </pc:picChg>
        <pc:picChg chg="add del mod">
          <ac:chgData name="Bernat Sort Rufat" userId="1879af19-4a76-4529-89d7-c5bc8d59539b" providerId="ADAL" clId="{68F9C06F-A9C5-F343-86C8-F2A1ACC4CC21}" dt="2023-09-21T11:17:30.044" v="1031" actId="21"/>
          <ac:picMkLst>
            <pc:docMk/>
            <pc:sldMk cId="4243683825" sldId="1712"/>
            <ac:picMk id="1038" creationId="{B96D3C0A-F63A-6C92-0BE2-18BC52A7365B}"/>
          </ac:picMkLst>
        </pc:picChg>
        <pc:picChg chg="add del mod">
          <ac:chgData name="Bernat Sort Rufat" userId="1879af19-4a76-4529-89d7-c5bc8d59539b" providerId="ADAL" clId="{68F9C06F-A9C5-F343-86C8-F2A1ACC4CC21}" dt="2023-09-21T11:19:47.850" v="1049" actId="478"/>
          <ac:picMkLst>
            <pc:docMk/>
            <pc:sldMk cId="4243683825" sldId="1712"/>
            <ac:picMk id="1040" creationId="{9D3695E3-ED54-3C1A-3E33-A231D5104A3F}"/>
          </ac:picMkLst>
        </pc:picChg>
        <pc:picChg chg="add del">
          <ac:chgData name="Bernat Sort Rufat" userId="1879af19-4a76-4529-89d7-c5bc8d59539b" providerId="ADAL" clId="{68F9C06F-A9C5-F343-86C8-F2A1ACC4CC21}" dt="2023-09-21T11:20:01.068" v="1051"/>
          <ac:picMkLst>
            <pc:docMk/>
            <pc:sldMk cId="4243683825" sldId="1712"/>
            <ac:picMk id="1042" creationId="{C399B3F6-44CF-3B4D-F88B-7B0019C85ADD}"/>
          </ac:picMkLst>
        </pc:picChg>
        <pc:picChg chg="add del mod">
          <ac:chgData name="Bernat Sort Rufat" userId="1879af19-4a76-4529-89d7-c5bc8d59539b" providerId="ADAL" clId="{68F9C06F-A9C5-F343-86C8-F2A1ACC4CC21}" dt="2023-09-21T11:20:29.794" v="1063" actId="478"/>
          <ac:picMkLst>
            <pc:docMk/>
            <pc:sldMk cId="4243683825" sldId="1712"/>
            <ac:picMk id="1044" creationId="{92BA3E02-E591-5E42-440C-729DE3952267}"/>
          </ac:picMkLst>
        </pc:picChg>
      </pc:sldChg>
      <pc:sldChg chg="addSp modSp new mod modAnim">
        <pc:chgData name="Bernat Sort Rufat" userId="1879af19-4a76-4529-89d7-c5bc8d59539b" providerId="ADAL" clId="{68F9C06F-A9C5-F343-86C8-F2A1ACC4CC21}" dt="2023-09-21T15:48:24.768" v="1910" actId="1076"/>
        <pc:sldMkLst>
          <pc:docMk/>
          <pc:sldMk cId="251394464" sldId="1713"/>
        </pc:sldMkLst>
        <pc:picChg chg="add mod">
          <ac:chgData name="Bernat Sort Rufat" userId="1879af19-4a76-4529-89d7-c5bc8d59539b" providerId="ADAL" clId="{68F9C06F-A9C5-F343-86C8-F2A1ACC4CC21}" dt="2023-09-21T11:17:43.937" v="1039" actId="1076"/>
          <ac:picMkLst>
            <pc:docMk/>
            <pc:sldMk cId="251394464" sldId="1713"/>
            <ac:picMk id="2" creationId="{133D16F3-39D7-D7EB-8500-D5C5368A1229}"/>
          </ac:picMkLst>
        </pc:picChg>
        <pc:picChg chg="add mod">
          <ac:chgData name="Bernat Sort Rufat" userId="1879af19-4a76-4529-89d7-c5bc8d59539b" providerId="ADAL" clId="{68F9C06F-A9C5-F343-86C8-F2A1ACC4CC21}" dt="2023-09-21T11:17:38.100" v="1035" actId="1076"/>
          <ac:picMkLst>
            <pc:docMk/>
            <pc:sldMk cId="251394464" sldId="1713"/>
            <ac:picMk id="3" creationId="{07E86B5F-B3B7-87C4-8A24-2B7AB87525CF}"/>
          </ac:picMkLst>
        </pc:picChg>
        <pc:picChg chg="add mod">
          <ac:chgData name="Bernat Sort Rufat" userId="1879af19-4a76-4529-89d7-c5bc8d59539b" providerId="ADAL" clId="{68F9C06F-A9C5-F343-86C8-F2A1ACC4CC21}" dt="2023-09-21T11:17:42.651" v="1038" actId="1076"/>
          <ac:picMkLst>
            <pc:docMk/>
            <pc:sldMk cId="251394464" sldId="1713"/>
            <ac:picMk id="4" creationId="{260B66A1-5B3C-EC4D-22D6-4A36687BB06D}"/>
          </ac:picMkLst>
        </pc:picChg>
        <pc:picChg chg="add mod">
          <ac:chgData name="Bernat Sort Rufat" userId="1879af19-4a76-4529-89d7-c5bc8d59539b" providerId="ADAL" clId="{68F9C06F-A9C5-F343-86C8-F2A1ACC4CC21}" dt="2023-09-21T11:17:41.193" v="1037" actId="1076"/>
          <ac:picMkLst>
            <pc:docMk/>
            <pc:sldMk cId="251394464" sldId="1713"/>
            <ac:picMk id="5" creationId="{2ACA89BA-E139-B75A-2083-392E8B6CDB90}"/>
          </ac:picMkLst>
        </pc:picChg>
        <pc:picChg chg="add mod">
          <ac:chgData name="Bernat Sort Rufat" userId="1879af19-4a76-4529-89d7-c5bc8d59539b" providerId="ADAL" clId="{68F9C06F-A9C5-F343-86C8-F2A1ACC4CC21}" dt="2023-09-21T11:17:39.683" v="1036" actId="1076"/>
          <ac:picMkLst>
            <pc:docMk/>
            <pc:sldMk cId="251394464" sldId="1713"/>
            <ac:picMk id="6" creationId="{361F900B-C3B0-B3BA-05E3-5948324745EC}"/>
          </ac:picMkLst>
        </pc:picChg>
        <pc:picChg chg="add mod">
          <ac:chgData name="Bernat Sort Rufat" userId="1879af19-4a76-4529-89d7-c5bc8d59539b" providerId="ADAL" clId="{68F9C06F-A9C5-F343-86C8-F2A1ACC4CC21}" dt="2023-09-21T11:17:35.875" v="1033" actId="1076"/>
          <ac:picMkLst>
            <pc:docMk/>
            <pc:sldMk cId="251394464" sldId="1713"/>
            <ac:picMk id="7" creationId="{C190A5E2-877E-4C8B-AA6D-89B41AE29F84}"/>
          </ac:picMkLst>
        </pc:picChg>
        <pc:picChg chg="add mod">
          <ac:chgData name="Bernat Sort Rufat" userId="1879af19-4a76-4529-89d7-c5bc8d59539b" providerId="ADAL" clId="{68F9C06F-A9C5-F343-86C8-F2A1ACC4CC21}" dt="2023-09-21T11:17:35.875" v="1033" actId="1076"/>
          <ac:picMkLst>
            <pc:docMk/>
            <pc:sldMk cId="251394464" sldId="1713"/>
            <ac:picMk id="8" creationId="{92013292-F64E-E6E4-1382-D7915174DDB8}"/>
          </ac:picMkLst>
        </pc:picChg>
        <pc:picChg chg="add mod">
          <ac:chgData name="Bernat Sort Rufat" userId="1879af19-4a76-4529-89d7-c5bc8d59539b" providerId="ADAL" clId="{68F9C06F-A9C5-F343-86C8-F2A1ACC4CC21}" dt="2023-09-21T15:29:42.553" v="1764" actId="1076"/>
          <ac:picMkLst>
            <pc:docMk/>
            <pc:sldMk cId="251394464" sldId="1713"/>
            <ac:picMk id="9" creationId="{57F2D3A4-FEC0-743A-A310-3F2AA438D8B6}"/>
          </ac:picMkLst>
        </pc:picChg>
        <pc:picChg chg="add mod">
          <ac:chgData name="Bernat Sort Rufat" userId="1879af19-4a76-4529-89d7-c5bc8d59539b" providerId="ADAL" clId="{68F9C06F-A9C5-F343-86C8-F2A1ACC4CC21}" dt="2023-09-21T15:46:27.095" v="1887" actId="1076"/>
          <ac:picMkLst>
            <pc:docMk/>
            <pc:sldMk cId="251394464" sldId="1713"/>
            <ac:picMk id="10" creationId="{96E736AB-7C99-2FA3-009B-D23B05CD976A}"/>
          </ac:picMkLst>
        </pc:picChg>
        <pc:picChg chg="add mod">
          <ac:chgData name="Bernat Sort Rufat" userId="1879af19-4a76-4529-89d7-c5bc8d59539b" providerId="ADAL" clId="{68F9C06F-A9C5-F343-86C8-F2A1ACC4CC21}" dt="2023-09-21T15:46:29.030" v="1889" actId="1076"/>
          <ac:picMkLst>
            <pc:docMk/>
            <pc:sldMk cId="251394464" sldId="1713"/>
            <ac:picMk id="11" creationId="{BACA3A1D-DCA6-EE25-BD5E-72CA2E9C1FBE}"/>
          </ac:picMkLst>
        </pc:picChg>
        <pc:picChg chg="add mod">
          <ac:chgData name="Bernat Sort Rufat" userId="1879af19-4a76-4529-89d7-c5bc8d59539b" providerId="ADAL" clId="{68F9C06F-A9C5-F343-86C8-F2A1ACC4CC21}" dt="2023-09-21T15:48:18.608" v="1907" actId="1076"/>
          <ac:picMkLst>
            <pc:docMk/>
            <pc:sldMk cId="251394464" sldId="1713"/>
            <ac:picMk id="12" creationId="{368A8753-9D25-EDA6-2F86-83600DFE064F}"/>
          </ac:picMkLst>
        </pc:picChg>
        <pc:picChg chg="add mod">
          <ac:chgData name="Bernat Sort Rufat" userId="1879af19-4a76-4529-89d7-c5bc8d59539b" providerId="ADAL" clId="{68F9C06F-A9C5-F343-86C8-F2A1ACC4CC21}" dt="2023-09-21T15:48:24.768" v="1910" actId="1076"/>
          <ac:picMkLst>
            <pc:docMk/>
            <pc:sldMk cId="251394464" sldId="1713"/>
            <ac:picMk id="13" creationId="{C4ACDE4B-2976-683C-2FEE-EC9328C5989C}"/>
          </ac:picMkLst>
        </pc:picChg>
      </pc:sldChg>
      <pc:sldChg chg="addSp delSp modSp add mod ord modNotesTx">
        <pc:chgData name="Bernat Sort Rufat" userId="1879af19-4a76-4529-89d7-c5bc8d59539b" providerId="ADAL" clId="{68F9C06F-A9C5-F343-86C8-F2A1ACC4CC21}" dt="2023-09-21T15:04:31.480" v="1402" actId="404"/>
        <pc:sldMkLst>
          <pc:docMk/>
          <pc:sldMk cId="2132523806" sldId="1714"/>
        </pc:sldMkLst>
        <pc:spChg chg="del mod">
          <ac:chgData name="Bernat Sort Rufat" userId="1879af19-4a76-4529-89d7-c5bc8d59539b" providerId="ADAL" clId="{68F9C06F-A9C5-F343-86C8-F2A1ACC4CC21}" dt="2023-09-21T12:56:22.631" v="1234" actId="478"/>
          <ac:spMkLst>
            <pc:docMk/>
            <pc:sldMk cId="2132523806" sldId="1714"/>
            <ac:spMk id="7" creationId="{3EAE5E37-CA8A-1D02-46EF-93E831885877}"/>
          </ac:spMkLst>
        </pc:spChg>
        <pc:spChg chg="add del">
          <ac:chgData name="Bernat Sort Rufat" userId="1879af19-4a76-4529-89d7-c5bc8d59539b" providerId="ADAL" clId="{68F9C06F-A9C5-F343-86C8-F2A1ACC4CC21}" dt="2023-09-21T12:40:37.306" v="1101" actId="22"/>
          <ac:spMkLst>
            <pc:docMk/>
            <pc:sldMk cId="2132523806" sldId="1714"/>
            <ac:spMk id="8" creationId="{55F592B6-EEE4-A228-25D3-810847C101BB}"/>
          </ac:spMkLst>
        </pc:spChg>
        <pc:spChg chg="add del mod">
          <ac:chgData name="Bernat Sort Rufat" userId="1879af19-4a76-4529-89d7-c5bc8d59539b" providerId="ADAL" clId="{68F9C06F-A9C5-F343-86C8-F2A1ACC4CC21}" dt="2023-09-21T12:53:06.903" v="1145" actId="478"/>
          <ac:spMkLst>
            <pc:docMk/>
            <pc:sldMk cId="2132523806" sldId="1714"/>
            <ac:spMk id="10" creationId="{8B613DED-40FD-A7B6-BDCA-72CCBB7E7A1A}"/>
          </ac:spMkLst>
        </pc:spChg>
        <pc:spChg chg="del">
          <ac:chgData name="Bernat Sort Rufat" userId="1879af19-4a76-4529-89d7-c5bc8d59539b" providerId="ADAL" clId="{68F9C06F-A9C5-F343-86C8-F2A1ACC4CC21}" dt="2023-09-21T12:00:23.452" v="1098" actId="478"/>
          <ac:spMkLst>
            <pc:docMk/>
            <pc:sldMk cId="2132523806" sldId="1714"/>
            <ac:spMk id="13" creationId="{B1A525A4-3410-0583-454F-74120A2CED98}"/>
          </ac:spMkLst>
        </pc:spChg>
        <pc:spChg chg="del">
          <ac:chgData name="Bernat Sort Rufat" userId="1879af19-4a76-4529-89d7-c5bc8d59539b" providerId="ADAL" clId="{68F9C06F-A9C5-F343-86C8-F2A1ACC4CC21}" dt="2023-09-21T12:00:23.452" v="1098" actId="478"/>
          <ac:spMkLst>
            <pc:docMk/>
            <pc:sldMk cId="2132523806" sldId="1714"/>
            <ac:spMk id="15" creationId="{06DD1FEF-E7F4-314E-3924-DC29CD9EF741}"/>
          </ac:spMkLst>
        </pc:spChg>
        <pc:spChg chg="del">
          <ac:chgData name="Bernat Sort Rufat" userId="1879af19-4a76-4529-89d7-c5bc8d59539b" providerId="ADAL" clId="{68F9C06F-A9C5-F343-86C8-F2A1ACC4CC21}" dt="2023-09-21T12:00:23.452" v="1098" actId="478"/>
          <ac:spMkLst>
            <pc:docMk/>
            <pc:sldMk cId="2132523806" sldId="1714"/>
            <ac:spMk id="16" creationId="{E14F36BA-0C43-F5C2-21A9-309DA134D77A}"/>
          </ac:spMkLst>
        </pc:spChg>
        <pc:spChg chg="add del mod">
          <ac:chgData name="Bernat Sort Rufat" userId="1879af19-4a76-4529-89d7-c5bc8d59539b" providerId="ADAL" clId="{68F9C06F-A9C5-F343-86C8-F2A1ACC4CC21}" dt="2023-09-21T12:53:08.220" v="1146" actId="478"/>
          <ac:spMkLst>
            <pc:docMk/>
            <pc:sldMk cId="2132523806" sldId="1714"/>
            <ac:spMk id="17" creationId="{0D0DF393-88EF-93B5-F4BD-9C519220B348}"/>
          </ac:spMkLst>
        </pc:spChg>
        <pc:spChg chg="add del mod">
          <ac:chgData name="Bernat Sort Rufat" userId="1879af19-4a76-4529-89d7-c5bc8d59539b" providerId="ADAL" clId="{68F9C06F-A9C5-F343-86C8-F2A1ACC4CC21}" dt="2023-09-21T12:53:08.220" v="1146" actId="478"/>
          <ac:spMkLst>
            <pc:docMk/>
            <pc:sldMk cId="2132523806" sldId="1714"/>
            <ac:spMk id="19" creationId="{C8E1791A-AEC2-56E5-DC46-83EC6169C474}"/>
          </ac:spMkLst>
        </pc:spChg>
        <pc:spChg chg="del">
          <ac:chgData name="Bernat Sort Rufat" userId="1879af19-4a76-4529-89d7-c5bc8d59539b" providerId="ADAL" clId="{68F9C06F-A9C5-F343-86C8-F2A1ACC4CC21}" dt="2023-09-21T12:00:23.452" v="1098" actId="478"/>
          <ac:spMkLst>
            <pc:docMk/>
            <pc:sldMk cId="2132523806" sldId="1714"/>
            <ac:spMk id="20" creationId="{7429F0E3-B14A-54B4-2E6B-3A44469D62E0}"/>
          </ac:spMkLst>
        </pc:spChg>
        <pc:spChg chg="del mod">
          <ac:chgData name="Bernat Sort Rufat" userId="1879af19-4a76-4529-89d7-c5bc8d59539b" providerId="ADAL" clId="{68F9C06F-A9C5-F343-86C8-F2A1ACC4CC21}" dt="2023-09-21T12:53:24.728" v="1164" actId="478"/>
          <ac:spMkLst>
            <pc:docMk/>
            <pc:sldMk cId="2132523806" sldId="1714"/>
            <ac:spMk id="25" creationId="{B976A869-3A0A-12F7-9357-C669BBB2D7C4}"/>
          </ac:spMkLst>
        </pc:spChg>
        <pc:spChg chg="del mod">
          <ac:chgData name="Bernat Sort Rufat" userId="1879af19-4a76-4529-89d7-c5bc8d59539b" providerId="ADAL" clId="{68F9C06F-A9C5-F343-86C8-F2A1ACC4CC21}" dt="2023-09-21T12:53:31.087" v="1175" actId="478"/>
          <ac:spMkLst>
            <pc:docMk/>
            <pc:sldMk cId="2132523806" sldId="1714"/>
            <ac:spMk id="26" creationId="{2910BF6F-628F-034E-7D79-04890FE162D3}"/>
          </ac:spMkLst>
        </pc:spChg>
        <pc:spChg chg="del mod">
          <ac:chgData name="Bernat Sort Rufat" userId="1879af19-4a76-4529-89d7-c5bc8d59539b" providerId="ADAL" clId="{68F9C06F-A9C5-F343-86C8-F2A1ACC4CC21}" dt="2023-09-21T12:53:37.191" v="1190" actId="478"/>
          <ac:spMkLst>
            <pc:docMk/>
            <pc:sldMk cId="2132523806" sldId="1714"/>
            <ac:spMk id="28" creationId="{C8DAA033-436D-534B-B2FB-7107A7E43E04}"/>
          </ac:spMkLst>
        </pc:spChg>
        <pc:spChg chg="mod">
          <ac:chgData name="Bernat Sort Rufat" userId="1879af19-4a76-4529-89d7-c5bc8d59539b" providerId="ADAL" clId="{68F9C06F-A9C5-F343-86C8-F2A1ACC4CC21}" dt="2023-09-21T12:56:15.801" v="1233" actId="790"/>
          <ac:spMkLst>
            <pc:docMk/>
            <pc:sldMk cId="2132523806" sldId="1714"/>
            <ac:spMk id="29" creationId="{5564C311-D42F-82FE-B2CF-D107DF662A42}"/>
          </ac:spMkLst>
        </pc:spChg>
        <pc:spChg chg="mod">
          <ac:chgData name="Bernat Sort Rufat" userId="1879af19-4a76-4529-89d7-c5bc8d59539b" providerId="ADAL" clId="{68F9C06F-A9C5-F343-86C8-F2A1ACC4CC21}" dt="2023-09-21T14:57:04.140" v="1369" actId="20577"/>
          <ac:spMkLst>
            <pc:docMk/>
            <pc:sldMk cId="2132523806" sldId="1714"/>
            <ac:spMk id="30" creationId="{AB819EC9-1856-92BA-17FC-663B0C8BF542}"/>
          </ac:spMkLst>
        </pc:spChg>
        <pc:spChg chg="mod">
          <ac:chgData name="Bernat Sort Rufat" userId="1879af19-4a76-4529-89d7-c5bc8d59539b" providerId="ADAL" clId="{68F9C06F-A9C5-F343-86C8-F2A1ACC4CC21}" dt="2023-09-21T12:56:48.280" v="1236" actId="14100"/>
          <ac:spMkLst>
            <pc:docMk/>
            <pc:sldMk cId="2132523806" sldId="1714"/>
            <ac:spMk id="31" creationId="{1251ADE3-0B4B-9042-F067-D48F1D63E151}"/>
          </ac:spMkLst>
        </pc:spChg>
        <pc:spChg chg="mod">
          <ac:chgData name="Bernat Sort Rufat" userId="1879af19-4a76-4529-89d7-c5bc8d59539b" providerId="ADAL" clId="{68F9C06F-A9C5-F343-86C8-F2A1ACC4CC21}" dt="2023-09-21T15:04:31.480" v="1402" actId="404"/>
          <ac:spMkLst>
            <pc:docMk/>
            <pc:sldMk cId="2132523806" sldId="1714"/>
            <ac:spMk id="32" creationId="{6B8729D4-FFE9-11D8-3513-AF2442574115}"/>
          </ac:spMkLst>
        </pc:spChg>
        <pc:spChg chg="mod">
          <ac:chgData name="Bernat Sort Rufat" userId="1879af19-4a76-4529-89d7-c5bc8d59539b" providerId="ADAL" clId="{68F9C06F-A9C5-F343-86C8-F2A1ACC4CC21}" dt="2023-09-21T12:56:15.801" v="1233" actId="790"/>
          <ac:spMkLst>
            <pc:docMk/>
            <pc:sldMk cId="2132523806" sldId="1714"/>
            <ac:spMk id="33" creationId="{E709FFC9-9AB1-05D3-2217-A9858BBC3165}"/>
          </ac:spMkLst>
        </pc:spChg>
        <pc:spChg chg="mod">
          <ac:chgData name="Bernat Sort Rufat" userId="1879af19-4a76-4529-89d7-c5bc8d59539b" providerId="ADAL" clId="{68F9C06F-A9C5-F343-86C8-F2A1ACC4CC21}" dt="2023-09-21T15:04:27.131" v="1399" actId="404"/>
          <ac:spMkLst>
            <pc:docMk/>
            <pc:sldMk cId="2132523806" sldId="1714"/>
            <ac:spMk id="34" creationId="{A2E5E133-73BB-37FB-0305-61728360384B}"/>
          </ac:spMkLst>
        </pc:spChg>
        <pc:spChg chg="add del">
          <ac:chgData name="Bernat Sort Rufat" userId="1879af19-4a76-4529-89d7-c5bc8d59539b" providerId="ADAL" clId="{68F9C06F-A9C5-F343-86C8-F2A1ACC4CC21}" dt="2023-09-21T12:57:17.825" v="1240"/>
          <ac:spMkLst>
            <pc:docMk/>
            <pc:sldMk cId="2132523806" sldId="1714"/>
            <ac:spMk id="35" creationId="{2CCAA7B9-254A-FBD4-0452-A34A4DE25CB1}"/>
          </ac:spMkLst>
        </pc:spChg>
        <pc:spChg chg="add del mod">
          <ac:chgData name="Bernat Sort Rufat" userId="1879af19-4a76-4529-89d7-c5bc8d59539b" providerId="ADAL" clId="{68F9C06F-A9C5-F343-86C8-F2A1ACC4CC21}" dt="2023-09-21T12:57:17.406" v="1239"/>
          <ac:spMkLst>
            <pc:docMk/>
            <pc:sldMk cId="2132523806" sldId="1714"/>
            <ac:spMk id="36" creationId="{99614602-785A-5A5C-58BF-BEF19B8FEA1E}"/>
          </ac:spMkLst>
        </pc:spChg>
        <pc:spChg chg="add del mod">
          <ac:chgData name="Bernat Sort Rufat" userId="1879af19-4a76-4529-89d7-c5bc8d59539b" providerId="ADAL" clId="{68F9C06F-A9C5-F343-86C8-F2A1ACC4CC21}" dt="2023-09-21T12:57:27.177" v="1243" actId="478"/>
          <ac:spMkLst>
            <pc:docMk/>
            <pc:sldMk cId="2132523806" sldId="1714"/>
            <ac:spMk id="37" creationId="{368BAF04-22DB-1BAA-0E87-E65EC1588635}"/>
          </ac:spMkLst>
        </pc:spChg>
        <pc:spChg chg="add del mod">
          <ac:chgData name="Bernat Sort Rufat" userId="1879af19-4a76-4529-89d7-c5bc8d59539b" providerId="ADAL" clId="{68F9C06F-A9C5-F343-86C8-F2A1ACC4CC21}" dt="2023-09-21T13:02:17.179" v="1289" actId="478"/>
          <ac:spMkLst>
            <pc:docMk/>
            <pc:sldMk cId="2132523806" sldId="1714"/>
            <ac:spMk id="39" creationId="{2786D9FE-FBB1-7122-C9E9-DC5C006F645D}"/>
          </ac:spMkLst>
        </pc:spChg>
        <pc:grpChg chg="add mod">
          <ac:chgData name="Bernat Sort Rufat" userId="1879af19-4a76-4529-89d7-c5bc8d59539b" providerId="ADAL" clId="{68F9C06F-A9C5-F343-86C8-F2A1ACC4CC21}" dt="2023-09-21T12:54:33.047" v="1210" actId="14100"/>
          <ac:grpSpMkLst>
            <pc:docMk/>
            <pc:sldMk cId="2132523806" sldId="1714"/>
            <ac:grpSpMk id="22" creationId="{A8BB69F5-C6CB-6EBA-862E-AA5641AB44E8}"/>
          </ac:grpSpMkLst>
        </pc:grpChg>
        <pc:grpChg chg="mod">
          <ac:chgData name="Bernat Sort Rufat" userId="1879af19-4a76-4529-89d7-c5bc8d59539b" providerId="ADAL" clId="{68F9C06F-A9C5-F343-86C8-F2A1ACC4CC21}" dt="2023-09-21T12:53:11.631" v="1148"/>
          <ac:grpSpMkLst>
            <pc:docMk/>
            <pc:sldMk cId="2132523806" sldId="1714"/>
            <ac:grpSpMk id="23" creationId="{B16049A7-8321-4468-CB9C-974DA8AF0A58}"/>
          </ac:grpSpMkLst>
        </pc:grpChg>
        <pc:grpChg chg="mod">
          <ac:chgData name="Bernat Sort Rufat" userId="1879af19-4a76-4529-89d7-c5bc8d59539b" providerId="ADAL" clId="{68F9C06F-A9C5-F343-86C8-F2A1ACC4CC21}" dt="2023-09-21T12:53:11.631" v="1148"/>
          <ac:grpSpMkLst>
            <pc:docMk/>
            <pc:sldMk cId="2132523806" sldId="1714"/>
            <ac:grpSpMk id="24" creationId="{3DBEB6CE-55F6-8B3B-07FD-0F92BE8D4382}"/>
          </ac:grpSpMkLst>
        </pc:grpChg>
        <pc:grpChg chg="mod">
          <ac:chgData name="Bernat Sort Rufat" userId="1879af19-4a76-4529-89d7-c5bc8d59539b" providerId="ADAL" clId="{68F9C06F-A9C5-F343-86C8-F2A1ACC4CC21}" dt="2023-09-21T12:53:11.631" v="1148"/>
          <ac:grpSpMkLst>
            <pc:docMk/>
            <pc:sldMk cId="2132523806" sldId="1714"/>
            <ac:grpSpMk id="27" creationId="{C34C3B58-7F90-7C16-D72E-551D8D8EDFB4}"/>
          </ac:grpSpMkLst>
        </pc:grpChg>
        <pc:picChg chg="del">
          <ac:chgData name="Bernat Sort Rufat" userId="1879af19-4a76-4529-89d7-c5bc8d59539b" providerId="ADAL" clId="{68F9C06F-A9C5-F343-86C8-F2A1ACC4CC21}" dt="2023-09-21T12:00:23.452" v="1098" actId="478"/>
          <ac:picMkLst>
            <pc:docMk/>
            <pc:sldMk cId="2132523806" sldId="1714"/>
            <ac:picMk id="11" creationId="{B3AA67A8-BAF5-E7A1-062E-0ABF8CEBB43E}"/>
          </ac:picMkLst>
        </pc:picChg>
        <pc:picChg chg="del">
          <ac:chgData name="Bernat Sort Rufat" userId="1879af19-4a76-4529-89d7-c5bc8d59539b" providerId="ADAL" clId="{68F9C06F-A9C5-F343-86C8-F2A1ACC4CC21}" dt="2023-09-21T12:00:23.452" v="1098" actId="478"/>
          <ac:picMkLst>
            <pc:docMk/>
            <pc:sldMk cId="2132523806" sldId="1714"/>
            <ac:picMk id="14" creationId="{D0803D93-50A2-9E27-14FF-86D2B02D9B3A}"/>
          </ac:picMkLst>
        </pc:picChg>
        <pc:picChg chg="add del mod">
          <ac:chgData name="Bernat Sort Rufat" userId="1879af19-4a76-4529-89d7-c5bc8d59539b" providerId="ADAL" clId="{68F9C06F-A9C5-F343-86C8-F2A1ACC4CC21}" dt="2023-09-21T12:53:11.095" v="1147" actId="478"/>
          <ac:picMkLst>
            <pc:docMk/>
            <pc:sldMk cId="2132523806" sldId="1714"/>
            <ac:picMk id="21" creationId="{CABECB72-7AB2-3032-9CF7-FE69C90EFF56}"/>
          </ac:picMkLst>
        </pc:picChg>
        <pc:picChg chg="add mod">
          <ac:chgData name="Bernat Sort Rufat" userId="1879af19-4a76-4529-89d7-c5bc8d59539b" providerId="ADAL" clId="{68F9C06F-A9C5-F343-86C8-F2A1ACC4CC21}" dt="2023-09-21T14:56:12.907" v="1356" actId="14100"/>
          <ac:picMkLst>
            <pc:docMk/>
            <pc:sldMk cId="2132523806" sldId="1714"/>
            <ac:picMk id="38" creationId="{CCAF8242-57B0-9339-375D-80CC13FBA5B7}"/>
          </ac:picMkLst>
        </pc:picChg>
        <pc:picChg chg="add mod">
          <ac:chgData name="Bernat Sort Rufat" userId="1879af19-4a76-4529-89d7-c5bc8d59539b" providerId="ADAL" clId="{68F9C06F-A9C5-F343-86C8-F2A1ACC4CC21}" dt="2023-09-21T14:56:15.653" v="1357" actId="14100"/>
          <ac:picMkLst>
            <pc:docMk/>
            <pc:sldMk cId="2132523806" sldId="1714"/>
            <ac:picMk id="40" creationId="{A76C6FFF-D58D-3012-BFEA-EE82E20481DF}"/>
          </ac:picMkLst>
        </pc:picChg>
        <pc:picChg chg="add mod">
          <ac:chgData name="Bernat Sort Rufat" userId="1879af19-4a76-4529-89d7-c5bc8d59539b" providerId="ADAL" clId="{68F9C06F-A9C5-F343-86C8-F2A1ACC4CC21}" dt="2023-09-21T12:58:30.415" v="1252" actId="14100"/>
          <ac:picMkLst>
            <pc:docMk/>
            <pc:sldMk cId="2132523806" sldId="1714"/>
            <ac:picMk id="4104" creationId="{D1778DC6-0DED-3444-9A5A-1F97CE4DE0FE}"/>
          </ac:picMkLst>
        </pc:picChg>
        <pc:picChg chg="add del mod">
          <ac:chgData name="Bernat Sort Rufat" userId="1879af19-4a76-4529-89d7-c5bc8d59539b" providerId="ADAL" clId="{68F9C06F-A9C5-F343-86C8-F2A1ACC4CC21}" dt="2023-09-21T12:59:59.131" v="1258" actId="478"/>
          <ac:picMkLst>
            <pc:docMk/>
            <pc:sldMk cId="2132523806" sldId="1714"/>
            <ac:picMk id="4106" creationId="{838E08DE-DE73-24E9-2B44-48749CDC6A9E}"/>
          </ac:picMkLst>
        </pc:picChg>
        <pc:picChg chg="add del mod">
          <ac:chgData name="Bernat Sort Rufat" userId="1879af19-4a76-4529-89d7-c5bc8d59539b" providerId="ADAL" clId="{68F9C06F-A9C5-F343-86C8-F2A1ACC4CC21}" dt="2023-09-21T14:55:53.654" v="1350" actId="478"/>
          <ac:picMkLst>
            <pc:docMk/>
            <pc:sldMk cId="2132523806" sldId="1714"/>
            <ac:picMk id="4108" creationId="{3BD79903-6223-7697-2601-F2A1A0BABD65}"/>
          </ac:picMkLst>
        </pc:picChg>
        <pc:picChg chg="add del mod">
          <ac:chgData name="Bernat Sort Rufat" userId="1879af19-4a76-4529-89d7-c5bc8d59539b" providerId="ADAL" clId="{68F9C06F-A9C5-F343-86C8-F2A1ACC4CC21}" dt="2023-09-21T13:00:46.981" v="1267" actId="478"/>
          <ac:picMkLst>
            <pc:docMk/>
            <pc:sldMk cId="2132523806" sldId="1714"/>
            <ac:picMk id="4110" creationId="{C64CE50A-0533-8E9C-9560-38C2A02C08F3}"/>
          </ac:picMkLst>
        </pc:picChg>
        <pc:picChg chg="add del mod">
          <ac:chgData name="Bernat Sort Rufat" userId="1879af19-4a76-4529-89d7-c5bc8d59539b" providerId="ADAL" clId="{68F9C06F-A9C5-F343-86C8-F2A1ACC4CC21}" dt="2023-09-21T13:01:38.325" v="1281" actId="478"/>
          <ac:picMkLst>
            <pc:docMk/>
            <pc:sldMk cId="2132523806" sldId="1714"/>
            <ac:picMk id="4112" creationId="{91687B29-A050-F10A-C522-19C57C39FF7D}"/>
          </ac:picMkLst>
        </pc:picChg>
        <pc:picChg chg="add del mod">
          <ac:chgData name="Bernat Sort Rufat" userId="1879af19-4a76-4529-89d7-c5bc8d59539b" providerId="ADAL" clId="{68F9C06F-A9C5-F343-86C8-F2A1ACC4CC21}" dt="2023-09-21T13:01:49.247" v="1285" actId="478"/>
          <ac:picMkLst>
            <pc:docMk/>
            <pc:sldMk cId="2132523806" sldId="1714"/>
            <ac:picMk id="4114" creationId="{2AEFCBE7-C888-8C38-8B0F-B824B728E1AD}"/>
          </ac:picMkLst>
        </pc:picChg>
        <pc:picChg chg="add del mod">
          <ac:chgData name="Bernat Sort Rufat" userId="1879af19-4a76-4529-89d7-c5bc8d59539b" providerId="ADAL" clId="{68F9C06F-A9C5-F343-86C8-F2A1ACC4CC21}" dt="2023-09-21T13:02:14.779" v="1288" actId="478"/>
          <ac:picMkLst>
            <pc:docMk/>
            <pc:sldMk cId="2132523806" sldId="1714"/>
            <ac:picMk id="4116" creationId="{AE97BACD-8F9C-3B5B-5772-EF8E844F4770}"/>
          </ac:picMkLst>
        </pc:picChg>
        <pc:picChg chg="add del mod">
          <ac:chgData name="Bernat Sort Rufat" userId="1879af19-4a76-4529-89d7-c5bc8d59539b" providerId="ADAL" clId="{68F9C06F-A9C5-F343-86C8-F2A1ACC4CC21}" dt="2023-09-21T13:02:20.127" v="1291" actId="478"/>
          <ac:picMkLst>
            <pc:docMk/>
            <pc:sldMk cId="2132523806" sldId="1714"/>
            <ac:picMk id="4117" creationId="{9123AD51-85A5-0B3D-DC91-53826E85DFE3}"/>
          </ac:picMkLst>
        </pc:picChg>
        <pc:picChg chg="add del mod">
          <ac:chgData name="Bernat Sort Rufat" userId="1879af19-4a76-4529-89d7-c5bc8d59539b" providerId="ADAL" clId="{68F9C06F-A9C5-F343-86C8-F2A1ACC4CC21}" dt="2023-09-21T13:02:35.781" v="1296" actId="478"/>
          <ac:picMkLst>
            <pc:docMk/>
            <pc:sldMk cId="2132523806" sldId="1714"/>
            <ac:picMk id="4119" creationId="{8363C2CB-CDF6-63EE-C65C-D002A27FB998}"/>
          </ac:picMkLst>
        </pc:picChg>
        <pc:picChg chg="add del">
          <ac:chgData name="Bernat Sort Rufat" userId="1879af19-4a76-4529-89d7-c5bc8d59539b" providerId="ADAL" clId="{68F9C06F-A9C5-F343-86C8-F2A1ACC4CC21}" dt="2023-09-21T13:03:12.558" v="1298" actId="478"/>
          <ac:picMkLst>
            <pc:docMk/>
            <pc:sldMk cId="2132523806" sldId="1714"/>
            <ac:picMk id="4121" creationId="{2AFCB504-A5D1-01FE-BEE0-6ACB18A20D8A}"/>
          </ac:picMkLst>
        </pc:picChg>
        <pc:picChg chg="add del mod">
          <ac:chgData name="Bernat Sort Rufat" userId="1879af19-4a76-4529-89d7-c5bc8d59539b" providerId="ADAL" clId="{68F9C06F-A9C5-F343-86C8-F2A1ACC4CC21}" dt="2023-09-21T14:54:09.603" v="1319" actId="478"/>
          <ac:picMkLst>
            <pc:docMk/>
            <pc:sldMk cId="2132523806" sldId="1714"/>
            <ac:picMk id="4123" creationId="{E99B8360-DE70-6411-6FEB-A77A3A14C596}"/>
          </ac:picMkLst>
        </pc:picChg>
      </pc:sldChg>
      <pc:sldChg chg="addSp delSp modSp add mod delAnim modAnim modNotesTx">
        <pc:chgData name="Bernat Sort Rufat" userId="1879af19-4a76-4529-89d7-c5bc8d59539b" providerId="ADAL" clId="{68F9C06F-A9C5-F343-86C8-F2A1ACC4CC21}" dt="2023-09-21T15:54:01.200" v="1943" actId="1076"/>
        <pc:sldMkLst>
          <pc:docMk/>
          <pc:sldMk cId="3625495585" sldId="1715"/>
        </pc:sldMkLst>
        <pc:spChg chg="mod">
          <ac:chgData name="Bernat Sort Rufat" userId="1879af19-4a76-4529-89d7-c5bc8d59539b" providerId="ADAL" clId="{68F9C06F-A9C5-F343-86C8-F2A1ACC4CC21}" dt="2023-09-21T15:01:32.619" v="1395" actId="5793"/>
          <ac:spMkLst>
            <pc:docMk/>
            <pc:sldMk cId="3625495585" sldId="1715"/>
            <ac:spMk id="7" creationId="{3EAE5E37-CA8A-1D02-46EF-93E831885877}"/>
          </ac:spMkLst>
        </pc:spChg>
        <pc:spChg chg="del mod">
          <ac:chgData name="Bernat Sort Rufat" userId="1879af19-4a76-4529-89d7-c5bc8d59539b" providerId="ADAL" clId="{68F9C06F-A9C5-F343-86C8-F2A1ACC4CC21}" dt="2023-09-21T14:58:12.064" v="1379" actId="478"/>
          <ac:spMkLst>
            <pc:docMk/>
            <pc:sldMk cId="3625495585" sldId="1715"/>
            <ac:spMk id="10" creationId="{8B613DED-40FD-A7B6-BDCA-72CCBB7E7A1A}"/>
          </ac:spMkLst>
        </pc:spChg>
        <pc:spChg chg="add del mod">
          <ac:chgData name="Bernat Sort Rufat" userId="1879af19-4a76-4529-89d7-c5bc8d59539b" providerId="ADAL" clId="{68F9C06F-A9C5-F343-86C8-F2A1ACC4CC21}" dt="2023-09-21T15:09:36.902" v="1447"/>
          <ac:spMkLst>
            <pc:docMk/>
            <pc:sldMk cId="3625495585" sldId="1715"/>
            <ac:spMk id="14" creationId="{56F31236-9D85-391A-685E-4C179C2102F1}"/>
          </ac:spMkLst>
        </pc:spChg>
        <pc:spChg chg="add del mod">
          <ac:chgData name="Bernat Sort Rufat" userId="1879af19-4a76-4529-89d7-c5bc8d59539b" providerId="ADAL" clId="{68F9C06F-A9C5-F343-86C8-F2A1ACC4CC21}" dt="2023-09-21T15:10:42.193" v="1452" actId="478"/>
          <ac:spMkLst>
            <pc:docMk/>
            <pc:sldMk cId="3625495585" sldId="1715"/>
            <ac:spMk id="16" creationId="{EAE16C7F-81D0-8E35-8C8E-5FED56B1E057}"/>
          </ac:spMkLst>
        </pc:spChg>
        <pc:spChg chg="del mod">
          <ac:chgData name="Bernat Sort Rufat" userId="1879af19-4a76-4529-89d7-c5bc8d59539b" providerId="ADAL" clId="{68F9C06F-A9C5-F343-86C8-F2A1ACC4CC21}" dt="2023-09-21T15:22:39.914" v="1673" actId="478"/>
          <ac:spMkLst>
            <pc:docMk/>
            <pc:sldMk cId="3625495585" sldId="1715"/>
            <ac:spMk id="17" creationId="{0D0DF393-88EF-93B5-F4BD-9C519220B348}"/>
          </ac:spMkLst>
        </pc:spChg>
        <pc:spChg chg="del mod">
          <ac:chgData name="Bernat Sort Rufat" userId="1879af19-4a76-4529-89d7-c5bc8d59539b" providerId="ADAL" clId="{68F9C06F-A9C5-F343-86C8-F2A1ACC4CC21}" dt="2023-09-21T15:14:51.424" v="1464" actId="478"/>
          <ac:spMkLst>
            <pc:docMk/>
            <pc:sldMk cId="3625495585" sldId="1715"/>
            <ac:spMk id="19" creationId="{C8E1791A-AEC2-56E5-DC46-83EC6169C474}"/>
          </ac:spMkLst>
        </pc:spChg>
        <pc:spChg chg="add mod">
          <ac:chgData name="Bernat Sort Rufat" userId="1879af19-4a76-4529-89d7-c5bc8d59539b" providerId="ADAL" clId="{68F9C06F-A9C5-F343-86C8-F2A1ACC4CC21}" dt="2023-09-21T15:50:15.093" v="1928" actId="1076"/>
          <ac:spMkLst>
            <pc:docMk/>
            <pc:sldMk cId="3625495585" sldId="1715"/>
            <ac:spMk id="20" creationId="{84685FA9-9CCA-845B-9A35-0797D2D1AAED}"/>
          </ac:spMkLst>
        </pc:spChg>
        <pc:spChg chg="add mod">
          <ac:chgData name="Bernat Sort Rufat" userId="1879af19-4a76-4529-89d7-c5bc8d59539b" providerId="ADAL" clId="{68F9C06F-A9C5-F343-86C8-F2A1ACC4CC21}" dt="2023-09-21T15:50:15.093" v="1928" actId="1076"/>
          <ac:spMkLst>
            <pc:docMk/>
            <pc:sldMk cId="3625495585" sldId="1715"/>
            <ac:spMk id="22" creationId="{E6448B56-998E-56EC-ABED-278DDF9C6786}"/>
          </ac:spMkLst>
        </pc:spChg>
        <pc:spChg chg="add mod">
          <ac:chgData name="Bernat Sort Rufat" userId="1879af19-4a76-4529-89d7-c5bc8d59539b" providerId="ADAL" clId="{68F9C06F-A9C5-F343-86C8-F2A1ACC4CC21}" dt="2023-09-21T15:50:15.093" v="1928" actId="1076"/>
          <ac:spMkLst>
            <pc:docMk/>
            <pc:sldMk cId="3625495585" sldId="1715"/>
            <ac:spMk id="23" creationId="{0721BA59-29BD-57B2-0AE6-A1C64AE4690B}"/>
          </ac:spMkLst>
        </pc:spChg>
        <pc:spChg chg="add mod">
          <ac:chgData name="Bernat Sort Rufat" userId="1879af19-4a76-4529-89d7-c5bc8d59539b" providerId="ADAL" clId="{68F9C06F-A9C5-F343-86C8-F2A1ACC4CC21}" dt="2023-09-21T15:52:42.024" v="1931" actId="1076"/>
          <ac:spMkLst>
            <pc:docMk/>
            <pc:sldMk cId="3625495585" sldId="1715"/>
            <ac:spMk id="24" creationId="{AA9306FF-1B5C-CB68-01C8-584C93C8FD8B}"/>
          </ac:spMkLst>
        </pc:spChg>
        <pc:spChg chg="add mod">
          <ac:chgData name="Bernat Sort Rufat" userId="1879af19-4a76-4529-89d7-c5bc8d59539b" providerId="ADAL" clId="{68F9C06F-A9C5-F343-86C8-F2A1ACC4CC21}" dt="2023-09-21T15:52:42.024" v="1931" actId="1076"/>
          <ac:spMkLst>
            <pc:docMk/>
            <pc:sldMk cId="3625495585" sldId="1715"/>
            <ac:spMk id="25" creationId="{FA8E133D-9F1D-3C09-D204-E38DF1D92F44}"/>
          </ac:spMkLst>
        </pc:spChg>
        <pc:spChg chg="add mod">
          <ac:chgData name="Bernat Sort Rufat" userId="1879af19-4a76-4529-89d7-c5bc8d59539b" providerId="ADAL" clId="{68F9C06F-A9C5-F343-86C8-F2A1ACC4CC21}" dt="2023-09-21T15:52:42.024" v="1931" actId="1076"/>
          <ac:spMkLst>
            <pc:docMk/>
            <pc:sldMk cId="3625495585" sldId="1715"/>
            <ac:spMk id="26" creationId="{7BB1E515-87F2-3B0C-1B22-03551EA58D21}"/>
          </ac:spMkLst>
        </pc:spChg>
        <pc:spChg chg="add mod">
          <ac:chgData name="Bernat Sort Rufat" userId="1879af19-4a76-4529-89d7-c5bc8d59539b" providerId="ADAL" clId="{68F9C06F-A9C5-F343-86C8-F2A1ACC4CC21}" dt="2023-09-21T15:52:42.024" v="1931" actId="1076"/>
          <ac:spMkLst>
            <pc:docMk/>
            <pc:sldMk cId="3625495585" sldId="1715"/>
            <ac:spMk id="27" creationId="{A724B368-CB1A-1E53-0428-34AA0BD7DA7A}"/>
          </ac:spMkLst>
        </pc:spChg>
        <pc:picChg chg="add del mod">
          <ac:chgData name="Bernat Sort Rufat" userId="1879af19-4a76-4529-89d7-c5bc8d59539b" providerId="ADAL" clId="{68F9C06F-A9C5-F343-86C8-F2A1ACC4CC21}" dt="2023-09-21T12:57:36.545" v="1246" actId="21"/>
          <ac:picMkLst>
            <pc:docMk/>
            <pc:sldMk cId="3625495585" sldId="1715"/>
            <ac:picMk id="3" creationId="{158B8848-96AB-56F6-332D-1755B10DD75A}"/>
          </ac:picMkLst>
        </pc:picChg>
        <pc:picChg chg="add del mod">
          <ac:chgData name="Bernat Sort Rufat" userId="1879af19-4a76-4529-89d7-c5bc8d59539b" providerId="ADAL" clId="{68F9C06F-A9C5-F343-86C8-F2A1ACC4CC21}" dt="2023-09-21T15:07:30.164" v="1411" actId="478"/>
          <ac:picMkLst>
            <pc:docMk/>
            <pc:sldMk cId="3625495585" sldId="1715"/>
            <ac:picMk id="8" creationId="{8FAE9E96-C83F-52E3-CDDB-E44F1041328A}"/>
          </ac:picMkLst>
        </pc:picChg>
        <pc:picChg chg="add mod">
          <ac:chgData name="Bernat Sort Rufat" userId="1879af19-4a76-4529-89d7-c5bc8d59539b" providerId="ADAL" clId="{68F9C06F-A9C5-F343-86C8-F2A1ACC4CC21}" dt="2023-09-21T15:54:01.200" v="1943" actId="1076"/>
          <ac:picMkLst>
            <pc:docMk/>
            <pc:sldMk cId="3625495585" sldId="1715"/>
            <ac:picMk id="9" creationId="{3BEE2952-0FBE-14BF-9C05-2D47AE7D3143}"/>
          </ac:picMkLst>
        </pc:picChg>
        <pc:picChg chg="add del mod">
          <ac:chgData name="Bernat Sort Rufat" userId="1879af19-4a76-4529-89d7-c5bc8d59539b" providerId="ADAL" clId="{68F9C06F-A9C5-F343-86C8-F2A1ACC4CC21}" dt="2023-09-21T15:08:16.310" v="1424" actId="478"/>
          <ac:picMkLst>
            <pc:docMk/>
            <pc:sldMk cId="3625495585" sldId="1715"/>
            <ac:picMk id="11" creationId="{7C02CEC4-32C2-AF5A-4DC0-5274DC1D7FB6}"/>
          </ac:picMkLst>
        </pc:picChg>
        <pc:picChg chg="add del mod">
          <ac:chgData name="Bernat Sort Rufat" userId="1879af19-4a76-4529-89d7-c5bc8d59539b" providerId="ADAL" clId="{68F9C06F-A9C5-F343-86C8-F2A1ACC4CC21}" dt="2023-09-21T15:53:44.416" v="1942" actId="1076"/>
          <ac:picMkLst>
            <pc:docMk/>
            <pc:sldMk cId="3625495585" sldId="1715"/>
            <ac:picMk id="12" creationId="{A249BEC3-2D07-4F64-D048-7B596AA70A5E}"/>
          </ac:picMkLst>
        </pc:picChg>
        <pc:picChg chg="add del mod">
          <ac:chgData name="Bernat Sort Rufat" userId="1879af19-4a76-4529-89d7-c5bc8d59539b" providerId="ADAL" clId="{68F9C06F-A9C5-F343-86C8-F2A1ACC4CC21}" dt="2023-09-21T15:17:10.571" v="1508" actId="478"/>
          <ac:picMkLst>
            <pc:docMk/>
            <pc:sldMk cId="3625495585" sldId="1715"/>
            <ac:picMk id="18" creationId="{933AF040-8A6D-38BB-6F9E-3E864CE6D3CE}"/>
          </ac:picMkLst>
        </pc:picChg>
        <pc:picChg chg="del mod">
          <ac:chgData name="Bernat Sort Rufat" userId="1879af19-4a76-4529-89d7-c5bc8d59539b" providerId="ADAL" clId="{68F9C06F-A9C5-F343-86C8-F2A1ACC4CC21}" dt="2023-09-21T15:01:34.600" v="1396" actId="478"/>
          <ac:picMkLst>
            <pc:docMk/>
            <pc:sldMk cId="3625495585" sldId="1715"/>
            <ac:picMk id="21" creationId="{CABECB72-7AB2-3032-9CF7-FE69C90EFF56}"/>
          </ac:picMkLst>
        </pc:picChg>
        <pc:picChg chg="add mod">
          <ac:chgData name="Bernat Sort Rufat" userId="1879af19-4a76-4529-89d7-c5bc8d59539b" providerId="ADAL" clId="{68F9C06F-A9C5-F343-86C8-F2A1ACC4CC21}" dt="2023-09-21T15:50:15.093" v="1928" actId="1076"/>
          <ac:picMkLst>
            <pc:docMk/>
            <pc:sldMk cId="3625495585" sldId="1715"/>
            <ac:picMk id="28" creationId="{5331AB1D-B40A-518E-6167-7172CF8488C6}"/>
          </ac:picMkLst>
        </pc:picChg>
        <pc:picChg chg="add del mod">
          <ac:chgData name="Bernat Sort Rufat" userId="1879af19-4a76-4529-89d7-c5bc8d59539b" providerId="ADAL" clId="{68F9C06F-A9C5-F343-86C8-F2A1ACC4CC21}" dt="2023-09-21T15:48:22.159" v="1908" actId="21"/>
          <ac:picMkLst>
            <pc:docMk/>
            <pc:sldMk cId="3625495585" sldId="1715"/>
            <ac:picMk id="29" creationId="{8C8A9C1C-5F42-AA18-577B-BAE4BF62E8E7}"/>
          </ac:picMkLst>
        </pc:picChg>
        <pc:picChg chg="add del mod">
          <ac:chgData name="Bernat Sort Rufat" userId="1879af19-4a76-4529-89d7-c5bc8d59539b" providerId="ADAL" clId="{68F9C06F-A9C5-F343-86C8-F2A1ACC4CC21}" dt="2023-09-21T14:55:50.233" v="1349" actId="21"/>
          <ac:picMkLst>
            <pc:docMk/>
            <pc:sldMk cId="3625495585" sldId="1715"/>
            <ac:picMk id="5122" creationId="{C5097A85-17B1-DD1B-7536-A24447EDADE9}"/>
          </ac:picMkLst>
        </pc:picChg>
        <pc:picChg chg="add del">
          <ac:chgData name="Bernat Sort Rufat" userId="1879af19-4a76-4529-89d7-c5bc8d59539b" providerId="ADAL" clId="{68F9C06F-A9C5-F343-86C8-F2A1ACC4CC21}" dt="2023-09-21T15:14:51.424" v="1464" actId="478"/>
          <ac:picMkLst>
            <pc:docMk/>
            <pc:sldMk cId="3625495585" sldId="1715"/>
            <ac:picMk id="5124" creationId="{FCF425AF-BE4F-97BE-A364-145A5360AD3E}"/>
          </ac:picMkLst>
        </pc:picChg>
        <pc:picChg chg="add del mod">
          <ac:chgData name="Bernat Sort Rufat" userId="1879af19-4a76-4529-89d7-c5bc8d59539b" providerId="ADAL" clId="{68F9C06F-A9C5-F343-86C8-F2A1ACC4CC21}" dt="2023-09-21T15:46:22.982" v="1885" actId="21"/>
          <ac:picMkLst>
            <pc:docMk/>
            <pc:sldMk cId="3625495585" sldId="1715"/>
            <ac:picMk id="5126" creationId="{DC4AFCD4-C6AE-74C0-753F-E878DA594208}"/>
          </ac:picMkLst>
        </pc:picChg>
        <pc:picChg chg="add del mod">
          <ac:chgData name="Bernat Sort Rufat" userId="1879af19-4a76-4529-89d7-c5bc8d59539b" providerId="ADAL" clId="{68F9C06F-A9C5-F343-86C8-F2A1ACC4CC21}" dt="2023-09-21T15:29:39.574" v="1762" actId="21"/>
          <ac:picMkLst>
            <pc:docMk/>
            <pc:sldMk cId="3625495585" sldId="1715"/>
            <ac:picMk id="5128" creationId="{C5CF745E-FF57-8E45-C854-06A1B35E19DD}"/>
          </ac:picMkLst>
        </pc:picChg>
        <pc:picChg chg="add mod">
          <ac:chgData name="Bernat Sort Rufat" userId="1879af19-4a76-4529-89d7-c5bc8d59539b" providerId="ADAL" clId="{68F9C06F-A9C5-F343-86C8-F2A1ACC4CC21}" dt="2023-09-21T15:52:50.308" v="1932" actId="1076"/>
          <ac:picMkLst>
            <pc:docMk/>
            <pc:sldMk cId="3625495585" sldId="1715"/>
            <ac:picMk id="5130" creationId="{67790763-ADDA-21C2-A238-F2399C2FCC63}"/>
          </ac:picMkLst>
        </pc:picChg>
        <pc:picChg chg="add mod">
          <ac:chgData name="Bernat Sort Rufat" userId="1879af19-4a76-4529-89d7-c5bc8d59539b" providerId="ADAL" clId="{68F9C06F-A9C5-F343-86C8-F2A1ACC4CC21}" dt="2023-09-21T15:52:25.872" v="1929" actId="1076"/>
          <ac:picMkLst>
            <pc:docMk/>
            <pc:sldMk cId="3625495585" sldId="1715"/>
            <ac:picMk id="5132" creationId="{B937758D-94CA-8828-17C3-38EAF687786A}"/>
          </ac:picMkLst>
        </pc:picChg>
        <pc:picChg chg="add del mod">
          <ac:chgData name="Bernat Sort Rufat" userId="1879af19-4a76-4529-89d7-c5bc8d59539b" providerId="ADAL" clId="{68F9C06F-A9C5-F343-86C8-F2A1ACC4CC21}" dt="2023-09-21T15:48:15.236" v="1905" actId="21"/>
          <ac:picMkLst>
            <pc:docMk/>
            <pc:sldMk cId="3625495585" sldId="1715"/>
            <ac:picMk id="5134" creationId="{48E902B2-62E9-D16A-2C1F-74CD04EC31B2}"/>
          </ac:picMkLst>
        </pc:picChg>
        <pc:picChg chg="add del">
          <ac:chgData name="Bernat Sort Rufat" userId="1879af19-4a76-4529-89d7-c5bc8d59539b" providerId="ADAL" clId="{68F9C06F-A9C5-F343-86C8-F2A1ACC4CC21}" dt="2023-09-21T15:34:36.779" v="1793" actId="478"/>
          <ac:picMkLst>
            <pc:docMk/>
            <pc:sldMk cId="3625495585" sldId="1715"/>
            <ac:picMk id="5136" creationId="{3DC2502A-4F7E-0E5D-6462-05669B188A8E}"/>
          </ac:picMkLst>
        </pc:picChg>
        <pc:picChg chg="add del mod">
          <ac:chgData name="Bernat Sort Rufat" userId="1879af19-4a76-4529-89d7-c5bc8d59539b" providerId="ADAL" clId="{68F9C06F-A9C5-F343-86C8-F2A1ACC4CC21}" dt="2023-09-21T15:35:36.172" v="1801" actId="478"/>
          <ac:picMkLst>
            <pc:docMk/>
            <pc:sldMk cId="3625495585" sldId="1715"/>
            <ac:picMk id="5138" creationId="{82E31D77-9A52-879F-E5E5-018EB7F123BD}"/>
          </ac:picMkLst>
        </pc:picChg>
        <pc:picChg chg="add del mod">
          <ac:chgData name="Bernat Sort Rufat" userId="1879af19-4a76-4529-89d7-c5bc8d59539b" providerId="ADAL" clId="{68F9C06F-A9C5-F343-86C8-F2A1ACC4CC21}" dt="2023-09-21T15:35:52.833" v="1806" actId="21"/>
          <ac:picMkLst>
            <pc:docMk/>
            <pc:sldMk cId="3625495585" sldId="1715"/>
            <ac:picMk id="5140" creationId="{574B7545-5737-89EE-9213-679FAC9582EF}"/>
          </ac:picMkLst>
        </pc:picChg>
        <pc:picChg chg="add del">
          <ac:chgData name="Bernat Sort Rufat" userId="1879af19-4a76-4529-89d7-c5bc8d59539b" providerId="ADAL" clId="{68F9C06F-A9C5-F343-86C8-F2A1ACC4CC21}" dt="2023-09-21T15:43:05.637" v="1866" actId="478"/>
          <ac:picMkLst>
            <pc:docMk/>
            <pc:sldMk cId="3625495585" sldId="1715"/>
            <ac:picMk id="5142" creationId="{BB836E87-2A15-11E1-2A68-BA7598911AF6}"/>
          </ac:picMkLst>
        </pc:picChg>
        <pc:picChg chg="add del mod">
          <ac:chgData name="Bernat Sort Rufat" userId="1879af19-4a76-4529-89d7-c5bc8d59539b" providerId="ADAL" clId="{68F9C06F-A9C5-F343-86C8-F2A1ACC4CC21}" dt="2023-09-21T15:47:54.535" v="1898" actId="21"/>
          <ac:picMkLst>
            <pc:docMk/>
            <pc:sldMk cId="3625495585" sldId="1715"/>
            <ac:picMk id="5144" creationId="{850DF584-9BFE-1736-7146-8ADABDAD5729}"/>
          </ac:picMkLst>
        </pc:picChg>
        <pc:picChg chg="add mod">
          <ac:chgData name="Bernat Sort Rufat" userId="1879af19-4a76-4529-89d7-c5bc8d59539b" providerId="ADAL" clId="{68F9C06F-A9C5-F343-86C8-F2A1ACC4CC21}" dt="2023-09-21T15:50:15.093" v="1928" actId="1076"/>
          <ac:picMkLst>
            <pc:docMk/>
            <pc:sldMk cId="3625495585" sldId="1715"/>
            <ac:picMk id="5146" creationId="{E6524D52-CF86-A5D9-4A3D-9D99A360DFE6}"/>
          </ac:picMkLst>
        </pc:picChg>
      </pc:sldChg>
      <pc:sldChg chg="addSp delSp modSp add del mod ord modNotesTx">
        <pc:chgData name="Bernat Sort Rufat" userId="1879af19-4a76-4529-89d7-c5bc8d59539b" providerId="ADAL" clId="{68F9C06F-A9C5-F343-86C8-F2A1ACC4CC21}" dt="2023-09-21T18:10:47.344" v="2824" actId="2696"/>
        <pc:sldMkLst>
          <pc:docMk/>
          <pc:sldMk cId="3923900696" sldId="1716"/>
        </pc:sldMkLst>
        <pc:spChg chg="mod">
          <ac:chgData name="Bernat Sort Rufat" userId="1879af19-4a76-4529-89d7-c5bc8d59539b" providerId="ADAL" clId="{68F9C06F-A9C5-F343-86C8-F2A1ACC4CC21}" dt="2023-09-21T17:03:35.987" v="1978" actId="20577"/>
          <ac:spMkLst>
            <pc:docMk/>
            <pc:sldMk cId="3923900696" sldId="1716"/>
            <ac:spMk id="6" creationId="{39890710-BABF-8D8B-5CC4-AC256B98E930}"/>
          </ac:spMkLst>
        </pc:spChg>
        <pc:spChg chg="del mod">
          <ac:chgData name="Bernat Sort Rufat" userId="1879af19-4a76-4529-89d7-c5bc8d59539b" providerId="ADAL" clId="{68F9C06F-A9C5-F343-86C8-F2A1ACC4CC21}" dt="2023-09-21T17:44:24.331" v="2467" actId="478"/>
          <ac:spMkLst>
            <pc:docMk/>
            <pc:sldMk cId="3923900696" sldId="1716"/>
            <ac:spMk id="7" creationId="{3EAE5E37-CA8A-1D02-46EF-93E831885877}"/>
          </ac:spMkLst>
        </pc:spChg>
        <pc:spChg chg="add del mod">
          <ac:chgData name="Bernat Sort Rufat" userId="1879af19-4a76-4529-89d7-c5bc8d59539b" providerId="ADAL" clId="{68F9C06F-A9C5-F343-86C8-F2A1ACC4CC21}" dt="2023-09-21T15:29:35.448" v="1760" actId="21"/>
          <ac:spMkLst>
            <pc:docMk/>
            <pc:sldMk cId="3923900696" sldId="1716"/>
            <ac:spMk id="8" creationId="{4FA91268-0E93-0A90-F055-F4D97BEED12A}"/>
          </ac:spMkLst>
        </pc:spChg>
        <pc:spChg chg="add del mod">
          <ac:chgData name="Bernat Sort Rufat" userId="1879af19-4a76-4529-89d7-c5bc8d59539b" providerId="ADAL" clId="{68F9C06F-A9C5-F343-86C8-F2A1ACC4CC21}" dt="2023-09-21T15:29:35.448" v="1760" actId="21"/>
          <ac:spMkLst>
            <pc:docMk/>
            <pc:sldMk cId="3923900696" sldId="1716"/>
            <ac:spMk id="11" creationId="{8C2465A0-DDEA-A081-CA31-51444C1E6DF4}"/>
          </ac:spMkLst>
        </pc:spChg>
        <pc:spChg chg="add del mod">
          <ac:chgData name="Bernat Sort Rufat" userId="1879af19-4a76-4529-89d7-c5bc8d59539b" providerId="ADAL" clId="{68F9C06F-A9C5-F343-86C8-F2A1ACC4CC21}" dt="2023-09-21T15:29:35.448" v="1760" actId="21"/>
          <ac:spMkLst>
            <pc:docMk/>
            <pc:sldMk cId="3923900696" sldId="1716"/>
            <ac:spMk id="13" creationId="{44CE5F40-93E6-7B4B-1EC8-C4C1D4F98C75}"/>
          </ac:spMkLst>
        </pc:spChg>
        <pc:spChg chg="add del mod">
          <ac:chgData name="Bernat Sort Rufat" userId="1879af19-4a76-4529-89d7-c5bc8d59539b" providerId="ADAL" clId="{68F9C06F-A9C5-F343-86C8-F2A1ACC4CC21}" dt="2023-09-21T15:29:35.448" v="1760" actId="21"/>
          <ac:spMkLst>
            <pc:docMk/>
            <pc:sldMk cId="3923900696" sldId="1716"/>
            <ac:spMk id="14" creationId="{0522DBAF-FCB7-F081-E151-C59281E4A03C}"/>
          </ac:spMkLst>
        </pc:spChg>
        <pc:spChg chg="del">
          <ac:chgData name="Bernat Sort Rufat" userId="1879af19-4a76-4529-89d7-c5bc8d59539b" providerId="ADAL" clId="{68F9C06F-A9C5-F343-86C8-F2A1ACC4CC21}" dt="2023-09-21T15:24:10.864" v="1680" actId="478"/>
          <ac:spMkLst>
            <pc:docMk/>
            <pc:sldMk cId="3923900696" sldId="1716"/>
            <ac:spMk id="16" creationId="{EAE16C7F-81D0-8E35-8C8E-5FED56B1E057}"/>
          </ac:spMkLst>
        </pc:spChg>
        <pc:spChg chg="add del">
          <ac:chgData name="Bernat Sort Rufat" userId="1879af19-4a76-4529-89d7-c5bc8d59539b" providerId="ADAL" clId="{68F9C06F-A9C5-F343-86C8-F2A1ACC4CC21}" dt="2023-09-21T17:10:36.181" v="1984" actId="478"/>
          <ac:spMkLst>
            <pc:docMk/>
            <pc:sldMk cId="3923900696" sldId="1716"/>
            <ac:spMk id="18" creationId="{66D0DBC5-AF8D-47FD-69F5-AF9AEDF20B56}"/>
          </ac:spMkLst>
        </pc:spChg>
        <pc:spChg chg="add mod">
          <ac:chgData name="Bernat Sort Rufat" userId="1879af19-4a76-4529-89d7-c5bc8d59539b" providerId="ADAL" clId="{68F9C06F-A9C5-F343-86C8-F2A1ACC4CC21}" dt="2023-09-21T17:53:17.529" v="2549" actId="1076"/>
          <ac:spMkLst>
            <pc:docMk/>
            <pc:sldMk cId="3923900696" sldId="1716"/>
            <ac:spMk id="20" creationId="{22B347F5-C26A-0151-26EA-23B82D603F53}"/>
          </ac:spMkLst>
        </pc:spChg>
        <pc:spChg chg="add mod">
          <ac:chgData name="Bernat Sort Rufat" userId="1879af19-4a76-4529-89d7-c5bc8d59539b" providerId="ADAL" clId="{68F9C06F-A9C5-F343-86C8-F2A1ACC4CC21}" dt="2023-09-21T17:36:13.928" v="2371" actId="1076"/>
          <ac:spMkLst>
            <pc:docMk/>
            <pc:sldMk cId="3923900696" sldId="1716"/>
            <ac:spMk id="21" creationId="{F9AC7F79-C5E3-BE0E-318C-B79447D89BBA}"/>
          </ac:spMkLst>
        </pc:spChg>
        <pc:spChg chg="add mod">
          <ac:chgData name="Bernat Sort Rufat" userId="1879af19-4a76-4529-89d7-c5bc8d59539b" providerId="ADAL" clId="{68F9C06F-A9C5-F343-86C8-F2A1ACC4CC21}" dt="2023-09-21T17:36:15.457" v="2372" actId="1076"/>
          <ac:spMkLst>
            <pc:docMk/>
            <pc:sldMk cId="3923900696" sldId="1716"/>
            <ac:spMk id="22" creationId="{F2A0678C-70F6-8177-4F5D-ED1F88CBC9AA}"/>
          </ac:spMkLst>
        </pc:spChg>
        <pc:spChg chg="add mod">
          <ac:chgData name="Bernat Sort Rufat" userId="1879af19-4a76-4529-89d7-c5bc8d59539b" providerId="ADAL" clId="{68F9C06F-A9C5-F343-86C8-F2A1ACC4CC21}" dt="2023-09-21T17:36:18.953" v="2373" actId="1076"/>
          <ac:spMkLst>
            <pc:docMk/>
            <pc:sldMk cId="3923900696" sldId="1716"/>
            <ac:spMk id="23" creationId="{5189A5BF-F55F-A249-8D7C-E51BA1D8BF20}"/>
          </ac:spMkLst>
        </pc:spChg>
        <pc:spChg chg="add mod">
          <ac:chgData name="Bernat Sort Rufat" userId="1879af19-4a76-4529-89d7-c5bc8d59539b" providerId="ADAL" clId="{68F9C06F-A9C5-F343-86C8-F2A1ACC4CC21}" dt="2023-09-21T17:44:30.391" v="2469" actId="14100"/>
          <ac:spMkLst>
            <pc:docMk/>
            <pc:sldMk cId="3923900696" sldId="1716"/>
            <ac:spMk id="24" creationId="{4C873DE6-22AE-5598-73C2-AEC43A72570C}"/>
          </ac:spMkLst>
        </pc:spChg>
        <pc:picChg chg="add del mod">
          <ac:chgData name="Bernat Sort Rufat" userId="1879af19-4a76-4529-89d7-c5bc8d59539b" providerId="ADAL" clId="{68F9C06F-A9C5-F343-86C8-F2A1ACC4CC21}" dt="2023-09-21T16:57:10.442" v="1944" actId="478"/>
          <ac:picMkLst>
            <pc:docMk/>
            <pc:sldMk cId="3923900696" sldId="1716"/>
            <ac:picMk id="3" creationId="{7A031753-0BF8-6710-CB84-AF54E6E90DF4}"/>
          </ac:picMkLst>
        </pc:picChg>
        <pc:picChg chg="del">
          <ac:chgData name="Bernat Sort Rufat" userId="1879af19-4a76-4529-89d7-c5bc8d59539b" providerId="ADAL" clId="{68F9C06F-A9C5-F343-86C8-F2A1ACC4CC21}" dt="2023-09-21T15:22:57.181" v="1675" actId="478"/>
          <ac:picMkLst>
            <pc:docMk/>
            <pc:sldMk cId="3923900696" sldId="1716"/>
            <ac:picMk id="9" creationId="{3BEE2952-0FBE-14BF-9C05-2D47AE7D3143}"/>
          </ac:picMkLst>
        </pc:picChg>
        <pc:picChg chg="add del mod">
          <ac:chgData name="Bernat Sort Rufat" userId="1879af19-4a76-4529-89d7-c5bc8d59539b" providerId="ADAL" clId="{68F9C06F-A9C5-F343-86C8-F2A1ACC4CC21}" dt="2023-09-21T15:26:16.337" v="1692"/>
          <ac:picMkLst>
            <pc:docMk/>
            <pc:sldMk cId="3923900696" sldId="1716"/>
            <ac:picMk id="10" creationId="{364EEDC5-B173-00CE-DC3F-39BCF00AA38B}"/>
          </ac:picMkLst>
        </pc:picChg>
        <pc:picChg chg="del">
          <ac:chgData name="Bernat Sort Rufat" userId="1879af19-4a76-4529-89d7-c5bc8d59539b" providerId="ADAL" clId="{68F9C06F-A9C5-F343-86C8-F2A1ACC4CC21}" dt="2023-09-21T15:22:56.874" v="1674" actId="478"/>
          <ac:picMkLst>
            <pc:docMk/>
            <pc:sldMk cId="3923900696" sldId="1716"/>
            <ac:picMk id="12" creationId="{A249BEC3-2D07-4F64-D048-7B596AA70A5E}"/>
          </ac:picMkLst>
        </pc:picChg>
      </pc:sldChg>
      <pc:sldChg chg="addSp delSp modSp add mod ord modNotesTx">
        <pc:chgData name="Bernat Sort Rufat" userId="1879af19-4a76-4529-89d7-c5bc8d59539b" providerId="ADAL" clId="{68F9C06F-A9C5-F343-86C8-F2A1ACC4CC21}" dt="2023-09-22T09:29:26.749" v="3393" actId="1036"/>
        <pc:sldMkLst>
          <pc:docMk/>
          <pc:sldMk cId="4170711149" sldId="1717"/>
        </pc:sldMkLst>
        <pc:spChg chg="del">
          <ac:chgData name="Bernat Sort Rufat" userId="1879af19-4a76-4529-89d7-c5bc8d59539b" providerId="ADAL" clId="{68F9C06F-A9C5-F343-86C8-F2A1ACC4CC21}" dt="2023-09-22T09:28:24.242" v="3384" actId="478"/>
          <ac:spMkLst>
            <pc:docMk/>
            <pc:sldMk cId="4170711149" sldId="1717"/>
            <ac:spMk id="7" creationId="{3EAE5E37-CA8A-1D02-46EF-93E831885877}"/>
          </ac:spMkLst>
        </pc:spChg>
        <pc:spChg chg="add mod">
          <ac:chgData name="Bernat Sort Rufat" userId="1879af19-4a76-4529-89d7-c5bc8d59539b" providerId="ADAL" clId="{68F9C06F-A9C5-F343-86C8-F2A1ACC4CC21}" dt="2023-09-22T09:28:21.743" v="3383"/>
          <ac:spMkLst>
            <pc:docMk/>
            <pc:sldMk cId="4170711149" sldId="1717"/>
            <ac:spMk id="8" creationId="{2D1221A8-0F71-1BA3-288A-566579D2E93E}"/>
          </ac:spMkLst>
        </pc:spChg>
        <pc:spChg chg="del mod">
          <ac:chgData name="Bernat Sort Rufat" userId="1879af19-4a76-4529-89d7-c5bc8d59539b" providerId="ADAL" clId="{68F9C06F-A9C5-F343-86C8-F2A1ACC4CC21}" dt="2023-09-21T17:27:03.330" v="2250" actId="478"/>
          <ac:spMkLst>
            <pc:docMk/>
            <pc:sldMk cId="4170711149" sldId="1717"/>
            <ac:spMk id="20" creationId="{22B347F5-C26A-0151-26EA-23B82D603F53}"/>
          </ac:spMkLst>
        </pc:spChg>
        <pc:spChg chg="del">
          <ac:chgData name="Bernat Sort Rufat" userId="1879af19-4a76-4529-89d7-c5bc8d59539b" providerId="ADAL" clId="{68F9C06F-A9C5-F343-86C8-F2A1ACC4CC21}" dt="2023-09-21T17:15:10.569" v="2061" actId="478"/>
          <ac:spMkLst>
            <pc:docMk/>
            <pc:sldMk cId="4170711149" sldId="1717"/>
            <ac:spMk id="21" creationId="{F9AC7F79-C5E3-BE0E-318C-B79447D89BBA}"/>
          </ac:spMkLst>
        </pc:spChg>
        <pc:spChg chg="del">
          <ac:chgData name="Bernat Sort Rufat" userId="1879af19-4a76-4529-89d7-c5bc8d59539b" providerId="ADAL" clId="{68F9C06F-A9C5-F343-86C8-F2A1ACC4CC21}" dt="2023-09-21T17:15:11.250" v="2062" actId="478"/>
          <ac:spMkLst>
            <pc:docMk/>
            <pc:sldMk cId="4170711149" sldId="1717"/>
            <ac:spMk id="22" creationId="{F2A0678C-70F6-8177-4F5D-ED1F88CBC9AA}"/>
          </ac:spMkLst>
        </pc:spChg>
        <pc:spChg chg="del mod">
          <ac:chgData name="Bernat Sort Rufat" userId="1879af19-4a76-4529-89d7-c5bc8d59539b" providerId="ADAL" clId="{68F9C06F-A9C5-F343-86C8-F2A1ACC4CC21}" dt="2023-09-21T17:15:12.033" v="2064" actId="478"/>
          <ac:spMkLst>
            <pc:docMk/>
            <pc:sldMk cId="4170711149" sldId="1717"/>
            <ac:spMk id="23" creationId="{5189A5BF-F55F-A249-8D7C-E51BA1D8BF20}"/>
          </ac:spMkLst>
        </pc:spChg>
        <pc:picChg chg="add mod">
          <ac:chgData name="Bernat Sort Rufat" userId="1879af19-4a76-4529-89d7-c5bc8d59539b" providerId="ADAL" clId="{68F9C06F-A9C5-F343-86C8-F2A1ACC4CC21}" dt="2023-09-22T09:29:26.749" v="3393" actId="1036"/>
          <ac:picMkLst>
            <pc:docMk/>
            <pc:sldMk cId="4170711149" sldId="1717"/>
            <ac:picMk id="3" creationId="{2FE1C8CD-8F48-43CD-4CAA-2D7200B3ED43}"/>
          </ac:picMkLst>
        </pc:picChg>
      </pc:sldChg>
      <pc:sldChg chg="addSp delSp modSp add mod modNotesTx">
        <pc:chgData name="Bernat Sort Rufat" userId="1879af19-4a76-4529-89d7-c5bc8d59539b" providerId="ADAL" clId="{68F9C06F-A9C5-F343-86C8-F2A1ACC4CC21}" dt="2023-09-22T09:27:46.184" v="3381" actId="12"/>
        <pc:sldMkLst>
          <pc:docMk/>
          <pc:sldMk cId="761510285" sldId="1718"/>
        </pc:sldMkLst>
        <pc:spChg chg="del mod">
          <ac:chgData name="Bernat Sort Rufat" userId="1879af19-4a76-4529-89d7-c5bc8d59539b" providerId="ADAL" clId="{68F9C06F-A9C5-F343-86C8-F2A1ACC4CC21}" dt="2023-09-21T17:37:01.904" v="2417" actId="478"/>
          <ac:spMkLst>
            <pc:docMk/>
            <pc:sldMk cId="761510285" sldId="1718"/>
            <ac:spMk id="7" creationId="{3EAE5E37-CA8A-1D02-46EF-93E831885877}"/>
          </ac:spMkLst>
        </pc:spChg>
        <pc:spChg chg="add mod">
          <ac:chgData name="Bernat Sort Rufat" userId="1879af19-4a76-4529-89d7-c5bc8d59539b" providerId="ADAL" clId="{68F9C06F-A9C5-F343-86C8-F2A1ACC4CC21}" dt="2023-09-22T09:07:16.524" v="3141" actId="113"/>
          <ac:spMkLst>
            <pc:docMk/>
            <pc:sldMk cId="761510285" sldId="1718"/>
            <ac:spMk id="7" creationId="{DD101B27-5FA8-2614-53B3-DE126BA50766}"/>
          </ac:spMkLst>
        </pc:spChg>
        <pc:spChg chg="add mod">
          <ac:chgData name="Bernat Sort Rufat" userId="1879af19-4a76-4529-89d7-c5bc8d59539b" providerId="ADAL" clId="{68F9C06F-A9C5-F343-86C8-F2A1ACC4CC21}" dt="2023-09-21T17:38:57.050" v="2453" actId="14100"/>
          <ac:spMkLst>
            <pc:docMk/>
            <pc:sldMk cId="761510285" sldId="1718"/>
            <ac:spMk id="8" creationId="{7D580BB7-4D2D-39BC-8A81-EFD064E4ADEF}"/>
          </ac:spMkLst>
        </pc:spChg>
        <pc:spChg chg="add mod">
          <ac:chgData name="Bernat Sort Rufat" userId="1879af19-4a76-4529-89d7-c5bc8d59539b" providerId="ADAL" clId="{68F9C06F-A9C5-F343-86C8-F2A1ACC4CC21}" dt="2023-09-22T09:07:18.813" v="3142" actId="113"/>
          <ac:spMkLst>
            <pc:docMk/>
            <pc:sldMk cId="761510285" sldId="1718"/>
            <ac:spMk id="9" creationId="{1CAEA2D6-61F4-E0C9-0F41-9112BCC93A22}"/>
          </ac:spMkLst>
        </pc:spChg>
        <pc:spChg chg="add mod">
          <ac:chgData name="Bernat Sort Rufat" userId="1879af19-4a76-4529-89d7-c5bc8d59539b" providerId="ADAL" clId="{68F9C06F-A9C5-F343-86C8-F2A1ACC4CC21}" dt="2023-09-22T09:12:00.654" v="3198" actId="1076"/>
          <ac:spMkLst>
            <pc:docMk/>
            <pc:sldMk cId="761510285" sldId="1718"/>
            <ac:spMk id="10" creationId="{C585793F-DFBC-EBD4-66BB-C0E8C3AC14FF}"/>
          </ac:spMkLst>
        </pc:spChg>
        <pc:spChg chg="add del mod">
          <ac:chgData name="Bernat Sort Rufat" userId="1879af19-4a76-4529-89d7-c5bc8d59539b" providerId="ADAL" clId="{68F9C06F-A9C5-F343-86C8-F2A1ACC4CC21}" dt="2023-09-22T09:01:31.336" v="2971" actId="478"/>
          <ac:spMkLst>
            <pc:docMk/>
            <pc:sldMk cId="761510285" sldId="1718"/>
            <ac:spMk id="12" creationId="{CF40F3B9-24ED-76A7-973D-6E60EA99C933}"/>
          </ac:spMkLst>
        </pc:spChg>
        <pc:spChg chg="add mod">
          <ac:chgData name="Bernat Sort Rufat" userId="1879af19-4a76-4529-89d7-c5bc8d59539b" providerId="ADAL" clId="{68F9C06F-A9C5-F343-86C8-F2A1ACC4CC21}" dt="2023-09-22T09:04:41.575" v="3041" actId="404"/>
          <ac:spMkLst>
            <pc:docMk/>
            <pc:sldMk cId="761510285" sldId="1718"/>
            <ac:spMk id="13" creationId="{5A7F653C-702C-9F31-D730-351165638FD9}"/>
          </ac:spMkLst>
        </pc:spChg>
        <pc:spChg chg="add del mod">
          <ac:chgData name="Bernat Sort Rufat" userId="1879af19-4a76-4529-89d7-c5bc8d59539b" providerId="ADAL" clId="{68F9C06F-A9C5-F343-86C8-F2A1ACC4CC21}" dt="2023-09-22T09:02:34.740" v="2995" actId="478"/>
          <ac:spMkLst>
            <pc:docMk/>
            <pc:sldMk cId="761510285" sldId="1718"/>
            <ac:spMk id="14" creationId="{36143D8B-36C0-38EF-F778-0ACE03210847}"/>
          </ac:spMkLst>
        </pc:spChg>
        <pc:spChg chg="add mod">
          <ac:chgData name="Bernat Sort Rufat" userId="1879af19-4a76-4529-89d7-c5bc8d59539b" providerId="ADAL" clId="{68F9C06F-A9C5-F343-86C8-F2A1ACC4CC21}" dt="2023-09-22T09:26:23.842" v="3363" actId="1076"/>
          <ac:spMkLst>
            <pc:docMk/>
            <pc:sldMk cId="761510285" sldId="1718"/>
            <ac:spMk id="15" creationId="{6DAFC9EE-D420-E329-F6B9-D6141A6AA701}"/>
          </ac:spMkLst>
        </pc:spChg>
        <pc:spChg chg="add mod">
          <ac:chgData name="Bernat Sort Rufat" userId="1879af19-4a76-4529-89d7-c5bc8d59539b" providerId="ADAL" clId="{68F9C06F-A9C5-F343-86C8-F2A1ACC4CC21}" dt="2023-09-22T09:11:36.492" v="3193" actId="1076"/>
          <ac:spMkLst>
            <pc:docMk/>
            <pc:sldMk cId="761510285" sldId="1718"/>
            <ac:spMk id="16" creationId="{42988AAD-5FAB-9DFB-D7F8-6BA79B9E08B1}"/>
          </ac:spMkLst>
        </pc:spChg>
        <pc:spChg chg="del">
          <ac:chgData name="Bernat Sort Rufat" userId="1879af19-4a76-4529-89d7-c5bc8d59539b" providerId="ADAL" clId="{68F9C06F-A9C5-F343-86C8-F2A1ACC4CC21}" dt="2023-09-22T09:02:40.325" v="2998" actId="478"/>
          <ac:spMkLst>
            <pc:docMk/>
            <pc:sldMk cId="761510285" sldId="1718"/>
            <ac:spMk id="17" creationId="{0D0DF393-88EF-93B5-F4BD-9C519220B348}"/>
          </ac:spMkLst>
        </pc:spChg>
        <pc:spChg chg="add mod">
          <ac:chgData name="Bernat Sort Rufat" userId="1879af19-4a76-4529-89d7-c5bc8d59539b" providerId="ADAL" clId="{68F9C06F-A9C5-F343-86C8-F2A1ACC4CC21}" dt="2023-09-22T09:26:28.328" v="3366" actId="1076"/>
          <ac:spMkLst>
            <pc:docMk/>
            <pc:sldMk cId="761510285" sldId="1718"/>
            <ac:spMk id="18" creationId="{C66C8A28-8B2A-CCED-057C-493327BA8AB5}"/>
          </ac:spMkLst>
        </pc:spChg>
        <pc:spChg chg="del mod">
          <ac:chgData name="Bernat Sort Rufat" userId="1879af19-4a76-4529-89d7-c5bc8d59539b" providerId="ADAL" clId="{68F9C06F-A9C5-F343-86C8-F2A1ACC4CC21}" dt="2023-09-22T08:58:51.089" v="2877" actId="478"/>
          <ac:spMkLst>
            <pc:docMk/>
            <pc:sldMk cId="761510285" sldId="1718"/>
            <ac:spMk id="19" creationId="{C8E1791A-AEC2-56E5-DC46-83EC6169C474}"/>
          </ac:spMkLst>
        </pc:spChg>
        <pc:spChg chg="add mod">
          <ac:chgData name="Bernat Sort Rufat" userId="1879af19-4a76-4529-89d7-c5bc8d59539b" providerId="ADAL" clId="{68F9C06F-A9C5-F343-86C8-F2A1ACC4CC21}" dt="2023-09-22T09:11:52.102" v="3196" actId="1076"/>
          <ac:spMkLst>
            <pc:docMk/>
            <pc:sldMk cId="761510285" sldId="1718"/>
            <ac:spMk id="20" creationId="{1C01372A-AA1A-36E1-B05A-D2F2F2D41DA6}"/>
          </ac:spMkLst>
        </pc:spChg>
        <pc:spChg chg="del mod">
          <ac:chgData name="Bernat Sort Rufat" userId="1879af19-4a76-4529-89d7-c5bc8d59539b" providerId="ADAL" clId="{68F9C06F-A9C5-F343-86C8-F2A1ACC4CC21}" dt="2023-09-22T08:52:23.676" v="2862" actId="478"/>
          <ac:spMkLst>
            <pc:docMk/>
            <pc:sldMk cId="761510285" sldId="1718"/>
            <ac:spMk id="20" creationId="{22B347F5-C26A-0151-26EA-23B82D603F53}"/>
          </ac:spMkLst>
        </pc:spChg>
        <pc:spChg chg="add mod">
          <ac:chgData name="Bernat Sort Rufat" userId="1879af19-4a76-4529-89d7-c5bc8d59539b" providerId="ADAL" clId="{68F9C06F-A9C5-F343-86C8-F2A1ACC4CC21}" dt="2023-09-22T09:11:55.813" v="3197" actId="1076"/>
          <ac:spMkLst>
            <pc:docMk/>
            <pc:sldMk cId="761510285" sldId="1718"/>
            <ac:spMk id="21" creationId="{BA875065-A6F2-890B-7EEF-B8359625E321}"/>
          </ac:spMkLst>
        </pc:spChg>
        <pc:spChg chg="add mod">
          <ac:chgData name="Bernat Sort Rufat" userId="1879af19-4a76-4529-89d7-c5bc8d59539b" providerId="ADAL" clId="{68F9C06F-A9C5-F343-86C8-F2A1ACC4CC21}" dt="2023-09-22T09:27:21.937" v="3373" actId="1076"/>
          <ac:spMkLst>
            <pc:docMk/>
            <pc:sldMk cId="761510285" sldId="1718"/>
            <ac:spMk id="23" creationId="{3421F9B8-7B4F-7962-6617-B5FD11ABB177}"/>
          </ac:spMkLst>
        </pc:spChg>
        <pc:spChg chg="add del mod">
          <ac:chgData name="Bernat Sort Rufat" userId="1879af19-4a76-4529-89d7-c5bc8d59539b" providerId="ADAL" clId="{68F9C06F-A9C5-F343-86C8-F2A1ACC4CC21}" dt="2023-09-22T09:20:49.261" v="3272" actId="21"/>
          <ac:spMkLst>
            <pc:docMk/>
            <pc:sldMk cId="761510285" sldId="1718"/>
            <ac:spMk id="24" creationId="{FEAB09B0-A62E-780B-68FD-5A79F357CEFA}"/>
          </ac:spMkLst>
        </pc:spChg>
        <pc:spChg chg="add del mod">
          <ac:chgData name="Bernat Sort Rufat" userId="1879af19-4a76-4529-89d7-c5bc8d59539b" providerId="ADAL" clId="{68F9C06F-A9C5-F343-86C8-F2A1ACC4CC21}" dt="2023-09-22T09:24:38.901" v="3359" actId="478"/>
          <ac:spMkLst>
            <pc:docMk/>
            <pc:sldMk cId="761510285" sldId="1718"/>
            <ac:spMk id="25" creationId="{081F6554-3184-9AEA-C791-7F5CE7C45EE3}"/>
          </ac:spMkLst>
        </pc:spChg>
        <pc:spChg chg="add mod">
          <ac:chgData name="Bernat Sort Rufat" userId="1879af19-4a76-4529-89d7-c5bc8d59539b" providerId="ADAL" clId="{68F9C06F-A9C5-F343-86C8-F2A1ACC4CC21}" dt="2023-09-22T09:26:40.024" v="3369" actId="1037"/>
          <ac:spMkLst>
            <pc:docMk/>
            <pc:sldMk cId="761510285" sldId="1718"/>
            <ac:spMk id="26" creationId="{2D3689E8-86FE-A69E-3204-10D362351C57}"/>
          </ac:spMkLst>
        </pc:spChg>
        <pc:spChg chg="add mod">
          <ac:chgData name="Bernat Sort Rufat" userId="1879af19-4a76-4529-89d7-c5bc8d59539b" providerId="ADAL" clId="{68F9C06F-A9C5-F343-86C8-F2A1ACC4CC21}" dt="2023-09-22T09:24:08.309" v="3355" actId="1076"/>
          <ac:spMkLst>
            <pc:docMk/>
            <pc:sldMk cId="761510285" sldId="1718"/>
            <ac:spMk id="27" creationId="{91126414-A707-321F-FD8E-28F60846F1C4}"/>
          </ac:spMkLst>
        </pc:spChg>
        <pc:picChg chg="add mod">
          <ac:chgData name="Bernat Sort Rufat" userId="1879af19-4a76-4529-89d7-c5bc8d59539b" providerId="ADAL" clId="{68F9C06F-A9C5-F343-86C8-F2A1ACC4CC21}" dt="2023-09-22T09:26:25.905" v="3364" actId="1076"/>
          <ac:picMkLst>
            <pc:docMk/>
            <pc:sldMk cId="761510285" sldId="1718"/>
            <ac:picMk id="3" creationId="{2216DA97-2E0E-4F18-59D5-0266AABF6970}"/>
          </ac:picMkLst>
        </pc:picChg>
        <pc:picChg chg="add del mod">
          <ac:chgData name="Bernat Sort Rufat" userId="1879af19-4a76-4529-89d7-c5bc8d59539b" providerId="ADAL" clId="{68F9C06F-A9C5-F343-86C8-F2A1ACC4CC21}" dt="2023-09-21T17:34:09.449" v="2353" actId="21"/>
          <ac:picMkLst>
            <pc:docMk/>
            <pc:sldMk cId="761510285" sldId="1718"/>
            <ac:picMk id="3" creationId="{B81804C5-A08A-9BBE-926F-1ACF638179BB}"/>
          </ac:picMkLst>
        </pc:picChg>
        <pc:picChg chg="add mod">
          <ac:chgData name="Bernat Sort Rufat" userId="1879af19-4a76-4529-89d7-c5bc8d59539b" providerId="ADAL" clId="{68F9C06F-A9C5-F343-86C8-F2A1ACC4CC21}" dt="2023-09-22T09:12:28.996" v="3201" actId="1076"/>
          <ac:picMkLst>
            <pc:docMk/>
            <pc:sldMk cId="761510285" sldId="1718"/>
            <ac:picMk id="22" creationId="{0C586644-5D09-9080-4E84-36275B22DF04}"/>
          </ac:picMkLst>
        </pc:picChg>
        <pc:picChg chg="add mod">
          <ac:chgData name="Bernat Sort Rufat" userId="1879af19-4a76-4529-89d7-c5bc8d59539b" providerId="ADAL" clId="{68F9C06F-A9C5-F343-86C8-F2A1ACC4CC21}" dt="2023-09-22T09:24:36.383" v="3358" actId="1076"/>
          <ac:picMkLst>
            <pc:docMk/>
            <pc:sldMk cId="761510285" sldId="1718"/>
            <ac:picMk id="1026" creationId="{FDFDA0BB-74A1-45AB-3F30-7FD90A0A1EEC}"/>
          </ac:picMkLst>
        </pc:picChg>
      </pc:sldChg>
      <pc:sldChg chg="addSp delSp modSp add mod addAnim delAnim modAnim modNotesTx">
        <pc:chgData name="Bernat Sort Rufat" userId="1879af19-4a76-4529-89d7-c5bc8d59539b" providerId="ADAL" clId="{68F9C06F-A9C5-F343-86C8-F2A1ACC4CC21}" dt="2023-09-21T18:12:46.063" v="2826" actId="14100"/>
        <pc:sldMkLst>
          <pc:docMk/>
          <pc:sldMk cId="473672407" sldId="1719"/>
        </pc:sldMkLst>
        <pc:spChg chg="add mod">
          <ac:chgData name="Bernat Sort Rufat" userId="1879af19-4a76-4529-89d7-c5bc8d59539b" providerId="ADAL" clId="{68F9C06F-A9C5-F343-86C8-F2A1ACC4CC21}" dt="2023-09-21T18:08:29.959" v="2816" actId="208"/>
          <ac:spMkLst>
            <pc:docMk/>
            <pc:sldMk cId="473672407" sldId="1719"/>
            <ac:spMk id="3" creationId="{D6D62228-1573-AA0D-8953-4C126C6F5922}"/>
          </ac:spMkLst>
        </pc:spChg>
        <pc:spChg chg="add mod">
          <ac:chgData name="Bernat Sort Rufat" userId="1879af19-4a76-4529-89d7-c5bc8d59539b" providerId="ADAL" clId="{68F9C06F-A9C5-F343-86C8-F2A1ACC4CC21}" dt="2023-09-21T18:08:29.959" v="2816" actId="208"/>
          <ac:spMkLst>
            <pc:docMk/>
            <pc:sldMk cId="473672407" sldId="1719"/>
            <ac:spMk id="7" creationId="{857B6287-5988-15F1-C76C-10779C633978}"/>
          </ac:spMkLst>
        </pc:spChg>
        <pc:spChg chg="add del mod">
          <ac:chgData name="Bernat Sort Rufat" userId="1879af19-4a76-4529-89d7-c5bc8d59539b" providerId="ADAL" clId="{68F9C06F-A9C5-F343-86C8-F2A1ACC4CC21}" dt="2023-09-21T17:56:27.005" v="2665" actId="478"/>
          <ac:spMkLst>
            <pc:docMk/>
            <pc:sldMk cId="473672407" sldId="1719"/>
            <ac:spMk id="8" creationId="{ADFD5DCB-60EE-722B-4036-F72E2414A0A3}"/>
          </ac:spMkLst>
        </pc:spChg>
        <pc:spChg chg="add del mod">
          <ac:chgData name="Bernat Sort Rufat" userId="1879af19-4a76-4529-89d7-c5bc8d59539b" providerId="ADAL" clId="{68F9C06F-A9C5-F343-86C8-F2A1ACC4CC21}" dt="2023-09-21T17:56:30.141" v="2670" actId="478"/>
          <ac:spMkLst>
            <pc:docMk/>
            <pc:sldMk cId="473672407" sldId="1719"/>
            <ac:spMk id="9" creationId="{971EE946-20EB-E7BE-2F22-380CE2A6BB61}"/>
          </ac:spMkLst>
        </pc:spChg>
        <pc:spChg chg="add del mod">
          <ac:chgData name="Bernat Sort Rufat" userId="1879af19-4a76-4529-89d7-c5bc8d59539b" providerId="ADAL" clId="{68F9C06F-A9C5-F343-86C8-F2A1ACC4CC21}" dt="2023-09-21T17:56:28.163" v="2667" actId="478"/>
          <ac:spMkLst>
            <pc:docMk/>
            <pc:sldMk cId="473672407" sldId="1719"/>
            <ac:spMk id="10" creationId="{7839AFE8-3941-5950-1D15-6A968F916BEF}"/>
          </ac:spMkLst>
        </pc:spChg>
        <pc:spChg chg="add mod">
          <ac:chgData name="Bernat Sort Rufat" userId="1879af19-4a76-4529-89d7-c5bc8d59539b" providerId="ADAL" clId="{68F9C06F-A9C5-F343-86C8-F2A1ACC4CC21}" dt="2023-09-21T18:03:17.079" v="2764" actId="12788"/>
          <ac:spMkLst>
            <pc:docMk/>
            <pc:sldMk cId="473672407" sldId="1719"/>
            <ac:spMk id="15" creationId="{A324FC25-A65A-4799-ACB7-E95FC000847E}"/>
          </ac:spMkLst>
        </pc:spChg>
        <pc:spChg chg="add mod">
          <ac:chgData name="Bernat Sort Rufat" userId="1879af19-4a76-4529-89d7-c5bc8d59539b" providerId="ADAL" clId="{68F9C06F-A9C5-F343-86C8-F2A1ACC4CC21}" dt="2023-09-21T18:03:17.079" v="2764" actId="12788"/>
          <ac:spMkLst>
            <pc:docMk/>
            <pc:sldMk cId="473672407" sldId="1719"/>
            <ac:spMk id="16" creationId="{DA5F62A9-6C8D-AF8D-C09B-7A0FDBCA5E3D}"/>
          </ac:spMkLst>
        </pc:spChg>
        <pc:spChg chg="add mod">
          <ac:chgData name="Bernat Sort Rufat" userId="1879af19-4a76-4529-89d7-c5bc8d59539b" providerId="ADAL" clId="{68F9C06F-A9C5-F343-86C8-F2A1ACC4CC21}" dt="2023-09-21T18:03:17.079" v="2764" actId="12788"/>
          <ac:spMkLst>
            <pc:docMk/>
            <pc:sldMk cId="473672407" sldId="1719"/>
            <ac:spMk id="18" creationId="{31E94FC4-B97B-C72E-4085-89C99D191D59}"/>
          </ac:spMkLst>
        </pc:spChg>
        <pc:spChg chg="del">
          <ac:chgData name="Bernat Sort Rufat" userId="1879af19-4a76-4529-89d7-c5bc8d59539b" providerId="ADAL" clId="{68F9C06F-A9C5-F343-86C8-F2A1ACC4CC21}" dt="2023-09-21T18:03:11.541" v="2763" actId="478"/>
          <ac:spMkLst>
            <pc:docMk/>
            <pc:sldMk cId="473672407" sldId="1719"/>
            <ac:spMk id="19" creationId="{C8E1791A-AEC2-56E5-DC46-83EC6169C474}"/>
          </ac:spMkLst>
        </pc:spChg>
        <pc:spChg chg="add del mod">
          <ac:chgData name="Bernat Sort Rufat" userId="1879af19-4a76-4529-89d7-c5bc8d59539b" providerId="ADAL" clId="{68F9C06F-A9C5-F343-86C8-F2A1ACC4CC21}" dt="2023-09-21T18:01:58.475" v="2740" actId="478"/>
          <ac:spMkLst>
            <pc:docMk/>
            <pc:sldMk cId="473672407" sldId="1719"/>
            <ac:spMk id="20" creationId="{22B347F5-C26A-0151-26EA-23B82D603F53}"/>
          </ac:spMkLst>
        </pc:spChg>
        <pc:spChg chg="del mod">
          <ac:chgData name="Bernat Sort Rufat" userId="1879af19-4a76-4529-89d7-c5bc8d59539b" providerId="ADAL" clId="{68F9C06F-A9C5-F343-86C8-F2A1ACC4CC21}" dt="2023-09-21T17:49:16.604" v="2544" actId="478"/>
          <ac:spMkLst>
            <pc:docMk/>
            <pc:sldMk cId="473672407" sldId="1719"/>
            <ac:spMk id="21" creationId="{F9AC7F79-C5E3-BE0E-318C-B79447D89BBA}"/>
          </ac:spMkLst>
        </pc:spChg>
        <pc:spChg chg="del mod">
          <ac:chgData name="Bernat Sort Rufat" userId="1879af19-4a76-4529-89d7-c5bc8d59539b" providerId="ADAL" clId="{68F9C06F-A9C5-F343-86C8-F2A1ACC4CC21}" dt="2023-09-21T17:49:17.246" v="2545" actId="478"/>
          <ac:spMkLst>
            <pc:docMk/>
            <pc:sldMk cId="473672407" sldId="1719"/>
            <ac:spMk id="22" creationId="{F2A0678C-70F6-8177-4F5D-ED1F88CBC9AA}"/>
          </ac:spMkLst>
        </pc:spChg>
        <pc:spChg chg="del mod">
          <ac:chgData name="Bernat Sort Rufat" userId="1879af19-4a76-4529-89d7-c5bc8d59539b" providerId="ADAL" clId="{68F9C06F-A9C5-F343-86C8-F2A1ACC4CC21}" dt="2023-09-21T17:49:17.747" v="2546" actId="478"/>
          <ac:spMkLst>
            <pc:docMk/>
            <pc:sldMk cId="473672407" sldId="1719"/>
            <ac:spMk id="23" creationId="{5189A5BF-F55F-A249-8D7C-E51BA1D8BF20}"/>
          </ac:spMkLst>
        </pc:spChg>
        <pc:spChg chg="mod">
          <ac:chgData name="Bernat Sort Rufat" userId="1879af19-4a76-4529-89d7-c5bc8d59539b" providerId="ADAL" clId="{68F9C06F-A9C5-F343-86C8-F2A1ACC4CC21}" dt="2023-09-21T17:48:53.594" v="2539" actId="14100"/>
          <ac:spMkLst>
            <pc:docMk/>
            <pc:sldMk cId="473672407" sldId="1719"/>
            <ac:spMk id="24" creationId="{4C873DE6-22AE-5598-73C2-AEC43A72570C}"/>
          </ac:spMkLst>
        </pc:spChg>
        <pc:spChg chg="add del mod">
          <ac:chgData name="Bernat Sort Rufat" userId="1879af19-4a76-4529-89d7-c5bc8d59539b" providerId="ADAL" clId="{68F9C06F-A9C5-F343-86C8-F2A1ACC4CC21}" dt="2023-09-21T18:06:21.970" v="2804" actId="1076"/>
          <ac:spMkLst>
            <pc:docMk/>
            <pc:sldMk cId="473672407" sldId="1719"/>
            <ac:spMk id="25" creationId="{2C6405FD-D853-9E8E-61B0-8F61E4BB9FE0}"/>
          </ac:spMkLst>
        </pc:spChg>
        <pc:spChg chg="add del mod">
          <ac:chgData name="Bernat Sort Rufat" userId="1879af19-4a76-4529-89d7-c5bc8d59539b" providerId="ADAL" clId="{68F9C06F-A9C5-F343-86C8-F2A1ACC4CC21}" dt="2023-09-21T18:08:02.300" v="2814" actId="478"/>
          <ac:spMkLst>
            <pc:docMk/>
            <pc:sldMk cId="473672407" sldId="1719"/>
            <ac:spMk id="27" creationId="{C6792DCF-2F96-F8CD-E07A-79BA6F858FFB}"/>
          </ac:spMkLst>
        </pc:spChg>
        <pc:picChg chg="add del mod">
          <ac:chgData name="Bernat Sort Rufat" userId="1879af19-4a76-4529-89d7-c5bc8d59539b" providerId="ADAL" clId="{68F9C06F-A9C5-F343-86C8-F2A1ACC4CC21}" dt="2023-09-21T18:01:55.824" v="2738"/>
          <ac:picMkLst>
            <pc:docMk/>
            <pc:sldMk cId="473672407" sldId="1719"/>
            <ac:picMk id="26" creationId="{840DF02A-0503-648C-964E-8B3D63863857}"/>
          </ac:picMkLst>
        </pc:picChg>
        <pc:picChg chg="add mod">
          <ac:chgData name="Bernat Sort Rufat" userId="1879af19-4a76-4529-89d7-c5bc8d59539b" providerId="ADAL" clId="{68F9C06F-A9C5-F343-86C8-F2A1ACC4CC21}" dt="2023-09-21T18:12:46.063" v="2826" actId="14100"/>
          <ac:picMkLst>
            <pc:docMk/>
            <pc:sldMk cId="473672407" sldId="1719"/>
            <ac:picMk id="28" creationId="{F00DF21C-6213-2D56-9C52-729C5292CABC}"/>
          </ac:picMkLst>
        </pc:picChg>
        <pc:cxnChg chg="add del mod">
          <ac:chgData name="Bernat Sort Rufat" userId="1879af19-4a76-4529-89d7-c5bc8d59539b" providerId="ADAL" clId="{68F9C06F-A9C5-F343-86C8-F2A1ACC4CC21}" dt="2023-09-21T17:56:41.032" v="2676" actId="478"/>
          <ac:cxnSpMkLst>
            <pc:docMk/>
            <pc:sldMk cId="473672407" sldId="1719"/>
            <ac:cxnSpMk id="11" creationId="{995B05F3-9F56-BCA6-08CD-0B59B16F80B4}"/>
          </ac:cxnSpMkLst>
        </pc:cxnChg>
        <pc:cxnChg chg="add del mod">
          <ac:chgData name="Bernat Sort Rufat" userId="1879af19-4a76-4529-89d7-c5bc8d59539b" providerId="ADAL" clId="{68F9C06F-A9C5-F343-86C8-F2A1ACC4CC21}" dt="2023-09-21T17:56:38.058" v="2673" actId="478"/>
          <ac:cxnSpMkLst>
            <pc:docMk/>
            <pc:sldMk cId="473672407" sldId="1719"/>
            <ac:cxnSpMk id="12" creationId="{392B9EA3-007A-626F-4E5D-1C488FA01719}"/>
          </ac:cxnSpMkLst>
        </pc:cxnChg>
        <pc:cxnChg chg="add del mod">
          <ac:chgData name="Bernat Sort Rufat" userId="1879af19-4a76-4529-89d7-c5bc8d59539b" providerId="ADAL" clId="{68F9C06F-A9C5-F343-86C8-F2A1ACC4CC21}" dt="2023-09-21T17:56:36.939" v="2672" actId="478"/>
          <ac:cxnSpMkLst>
            <pc:docMk/>
            <pc:sldMk cId="473672407" sldId="1719"/>
            <ac:cxnSpMk id="13" creationId="{27456F34-0127-B96A-1DF3-836EF7FF9FA9}"/>
          </ac:cxnSpMkLst>
        </pc:cxnChg>
        <pc:cxnChg chg="add del mod">
          <ac:chgData name="Bernat Sort Rufat" userId="1879af19-4a76-4529-89d7-c5bc8d59539b" providerId="ADAL" clId="{68F9C06F-A9C5-F343-86C8-F2A1ACC4CC21}" dt="2023-09-21T17:56:40.029" v="2675" actId="478"/>
          <ac:cxnSpMkLst>
            <pc:docMk/>
            <pc:sldMk cId="473672407" sldId="1719"/>
            <ac:cxnSpMk id="14" creationId="{552FEA41-1695-903E-738E-C07EE71F9644}"/>
          </ac:cxnSpMkLst>
        </pc:cxnChg>
      </pc:sldChg>
      <pc:sldChg chg="delSp modSp add del mod">
        <pc:chgData name="Bernat Sort Rufat" userId="1879af19-4a76-4529-89d7-c5bc8d59539b" providerId="ADAL" clId="{68F9C06F-A9C5-F343-86C8-F2A1ACC4CC21}" dt="2023-09-22T09:28:11.938" v="3382" actId="2696"/>
        <pc:sldMkLst>
          <pc:docMk/>
          <pc:sldMk cId="103823350" sldId="1720"/>
        </pc:sldMkLst>
        <pc:spChg chg="del mod">
          <ac:chgData name="Bernat Sort Rufat" userId="1879af19-4a76-4529-89d7-c5bc8d59539b" providerId="ADAL" clId="{68F9C06F-A9C5-F343-86C8-F2A1ACC4CC21}" dt="2023-09-22T09:23:57.183" v="3351"/>
          <ac:spMkLst>
            <pc:docMk/>
            <pc:sldMk cId="103823350" sldId="1720"/>
            <ac:spMk id="20" creationId="{22B347F5-C26A-0151-26EA-23B82D603F53}"/>
          </ac:spMkLst>
        </pc:spChg>
      </pc:sldChg>
    </pc:docChg>
  </pc:docChgLst>
  <pc:docChgLst>
    <pc:chgData name="Bernat Sort Rufat" userId="1e5df0ea-a861-48a6-82a7-7328f5d65c37" providerId="ADAL" clId="{CCA64883-683B-47C5-847B-28AF095DAAA2}"/>
    <pc:docChg chg="undo redo custSel addSld delSld modSld sldOrd addMainMaster delMainMaster modMainMaster">
      <pc:chgData name="Bernat Sort Rufat" userId="1e5df0ea-a861-48a6-82a7-7328f5d65c37" providerId="ADAL" clId="{CCA64883-683B-47C5-847B-28AF095DAAA2}" dt="2022-09-12T19:20:55.218" v="19292" actId="2696"/>
      <pc:docMkLst>
        <pc:docMk/>
      </pc:docMkLst>
      <pc:sldChg chg="addSp delSp modSp add del mod setBg modClrScheme addAnim delAnim chgLayout">
        <pc:chgData name="Bernat Sort Rufat" userId="1e5df0ea-a861-48a6-82a7-7328f5d65c37" providerId="ADAL" clId="{CCA64883-683B-47C5-847B-28AF095DAAA2}" dt="2022-08-07T15:20:22.038" v="209" actId="47"/>
        <pc:sldMkLst>
          <pc:docMk/>
          <pc:sldMk cId="3380949621" sldId="256"/>
        </pc:sldMkLst>
        <pc:spChg chg="add del mod">
          <ac:chgData name="Bernat Sort Rufat" userId="1e5df0ea-a861-48a6-82a7-7328f5d65c37" providerId="ADAL" clId="{CCA64883-683B-47C5-847B-28AF095DAAA2}" dt="2022-08-07T15:20:05.868" v="196" actId="478"/>
          <ac:spMkLst>
            <pc:docMk/>
            <pc:sldMk cId="3380949621" sldId="256"/>
            <ac:spMk id="2" creationId="{E7583253-C055-D9BE-D7E7-8C4F88344772}"/>
          </ac:spMkLst>
        </pc:spChg>
        <pc:spChg chg="del">
          <ac:chgData name="Bernat Sort Rufat" userId="1e5df0ea-a861-48a6-82a7-7328f5d65c37" providerId="ADAL" clId="{CCA64883-683B-47C5-847B-28AF095DAAA2}" dt="2022-08-07T09:24:30.617" v="29" actId="478"/>
          <ac:spMkLst>
            <pc:docMk/>
            <pc:sldMk cId="3380949621" sldId="256"/>
            <ac:spMk id="3" creationId="{4630392C-B282-092A-0959-FCE42842F6D1}"/>
          </ac:spMkLst>
        </pc:spChg>
        <pc:spChg chg="add del mod">
          <ac:chgData name="Bernat Sort Rufat" userId="1e5df0ea-a861-48a6-82a7-7328f5d65c37" providerId="ADAL" clId="{CCA64883-683B-47C5-847B-28AF095DAAA2}" dt="2022-08-07T15:20:05.868" v="196" actId="478"/>
          <ac:spMkLst>
            <pc:docMk/>
            <pc:sldMk cId="3380949621" sldId="256"/>
            <ac:spMk id="4" creationId="{CA831CF4-233F-B9DC-67EC-6EAF7234426C}"/>
          </ac:spMkLst>
        </pc:spChg>
        <pc:spChg chg="add del mod">
          <ac:chgData name="Bernat Sort Rufat" userId="1e5df0ea-a861-48a6-82a7-7328f5d65c37" providerId="ADAL" clId="{CCA64883-683B-47C5-847B-28AF095DAAA2}" dt="2022-08-07T09:26:41.890" v="175" actId="478"/>
          <ac:spMkLst>
            <pc:docMk/>
            <pc:sldMk cId="3380949621" sldId="256"/>
            <ac:spMk id="6" creationId="{5C648651-D4AA-0636-26ED-6EBB49574451}"/>
          </ac:spMkLst>
        </pc:spChg>
        <pc:spChg chg="add del">
          <ac:chgData name="Bernat Sort Rufat" userId="1e5df0ea-a861-48a6-82a7-7328f5d65c37" providerId="ADAL" clId="{CCA64883-683B-47C5-847B-28AF095DAAA2}" dt="2022-08-07T09:25:57.505" v="167" actId="26606"/>
          <ac:spMkLst>
            <pc:docMk/>
            <pc:sldMk cId="3380949621" sldId="256"/>
            <ac:spMk id="8" creationId="{8C37C960-91F5-4F61-B2CD-8A037920720B}"/>
          </ac:spMkLst>
        </pc:spChg>
        <pc:spChg chg="add del">
          <ac:chgData name="Bernat Sort Rufat" userId="1e5df0ea-a861-48a6-82a7-7328f5d65c37" providerId="ADAL" clId="{CCA64883-683B-47C5-847B-28AF095DAAA2}" dt="2022-08-07T09:25:57.505" v="167" actId="26606"/>
          <ac:spMkLst>
            <pc:docMk/>
            <pc:sldMk cId="3380949621" sldId="256"/>
            <ac:spMk id="10" creationId="{A5C31099-1BBD-40CE-BC60-FCE50741940D}"/>
          </ac:spMkLst>
        </pc:spChg>
        <pc:spChg chg="add del">
          <ac:chgData name="Bernat Sort Rufat" userId="1e5df0ea-a861-48a6-82a7-7328f5d65c37" providerId="ADAL" clId="{CCA64883-683B-47C5-847B-28AF095DAAA2}" dt="2022-08-07T09:25:57.505" v="167" actId="26606"/>
          <ac:spMkLst>
            <pc:docMk/>
            <pc:sldMk cId="3380949621" sldId="256"/>
            <ac:spMk id="12" creationId="{32BCBDFC-4ADF-4297-B113-3B3F524F285E}"/>
          </ac:spMkLst>
        </pc:spChg>
        <pc:spChg chg="add del">
          <ac:chgData name="Bernat Sort Rufat" userId="1e5df0ea-a861-48a6-82a7-7328f5d65c37" providerId="ADAL" clId="{CCA64883-683B-47C5-847B-28AF095DAAA2}" dt="2022-08-07T09:25:57.505" v="167" actId="26606"/>
          <ac:spMkLst>
            <pc:docMk/>
            <pc:sldMk cId="3380949621" sldId="256"/>
            <ac:spMk id="14" creationId="{CD1FC1EF-ABB9-4B80-9582-E47C76BD0670}"/>
          </ac:spMkLst>
        </pc:spChg>
        <pc:spChg chg="add del">
          <ac:chgData name="Bernat Sort Rufat" userId="1e5df0ea-a861-48a6-82a7-7328f5d65c37" providerId="ADAL" clId="{CCA64883-683B-47C5-847B-28AF095DAAA2}" dt="2022-08-07T09:25:57.505" v="167" actId="26606"/>
          <ac:spMkLst>
            <pc:docMk/>
            <pc:sldMk cId="3380949621" sldId="256"/>
            <ac:spMk id="16" creationId="{1088ED32-3423-429F-96E6-C5BF1A957DB8}"/>
          </ac:spMkLst>
        </pc:spChg>
        <pc:spChg chg="add del">
          <ac:chgData name="Bernat Sort Rufat" userId="1e5df0ea-a861-48a6-82a7-7328f5d65c37" providerId="ADAL" clId="{CCA64883-683B-47C5-847B-28AF095DAAA2}" dt="2022-08-07T09:25:57.505" v="167" actId="26606"/>
          <ac:spMkLst>
            <pc:docMk/>
            <pc:sldMk cId="3380949621" sldId="256"/>
            <ac:spMk id="18" creationId="{C7C788C1-07E3-4AC3-B8E7-37A0856A0D24}"/>
          </ac:spMkLst>
        </pc:spChg>
        <pc:spChg chg="add del">
          <ac:chgData name="Bernat Sort Rufat" userId="1e5df0ea-a861-48a6-82a7-7328f5d65c37" providerId="ADAL" clId="{CCA64883-683B-47C5-847B-28AF095DAAA2}" dt="2022-08-07T09:25:57.505" v="167" actId="26606"/>
          <ac:spMkLst>
            <pc:docMk/>
            <pc:sldMk cId="3380949621" sldId="256"/>
            <ac:spMk id="20" creationId="{BBB1F149-105F-4CE9-A59E-12133DCF58F9}"/>
          </ac:spMkLst>
        </pc:spChg>
        <pc:spChg chg="add del">
          <ac:chgData name="Bernat Sort Rufat" userId="1e5df0ea-a861-48a6-82a7-7328f5d65c37" providerId="ADAL" clId="{CCA64883-683B-47C5-847B-28AF095DAAA2}" dt="2022-08-07T09:26:19.023" v="170" actId="26606"/>
          <ac:spMkLst>
            <pc:docMk/>
            <pc:sldMk cId="3380949621" sldId="256"/>
            <ac:spMk id="22" creationId="{9B7AD9F6-8CE7-4299-8FC6-328F4DCD3FF9}"/>
          </ac:spMkLst>
        </pc:spChg>
        <pc:spChg chg="add del">
          <ac:chgData name="Bernat Sort Rufat" userId="1e5df0ea-a861-48a6-82a7-7328f5d65c37" providerId="ADAL" clId="{CCA64883-683B-47C5-847B-28AF095DAAA2}" dt="2022-08-07T09:26:19.023" v="170" actId="26606"/>
          <ac:spMkLst>
            <pc:docMk/>
            <pc:sldMk cId="3380949621" sldId="256"/>
            <ac:spMk id="23" creationId="{F49775AF-8896-43EE-92C6-83497D6DC56F}"/>
          </ac:spMkLst>
        </pc:spChg>
        <pc:spChg chg="add del">
          <ac:chgData name="Bernat Sort Rufat" userId="1e5df0ea-a861-48a6-82a7-7328f5d65c37" providerId="ADAL" clId="{CCA64883-683B-47C5-847B-28AF095DAAA2}" dt="2022-08-07T09:26:30.504" v="173" actId="26606"/>
          <ac:spMkLst>
            <pc:docMk/>
            <pc:sldMk cId="3380949621" sldId="256"/>
            <ac:spMk id="26" creationId="{EA164D6B-6878-4B9F-A2D0-985D39B17B46}"/>
          </ac:spMkLst>
        </pc:spChg>
        <pc:spChg chg="add del">
          <ac:chgData name="Bernat Sort Rufat" userId="1e5df0ea-a861-48a6-82a7-7328f5d65c37" providerId="ADAL" clId="{CCA64883-683B-47C5-847B-28AF095DAAA2}" dt="2022-08-07T09:26:30.504" v="173" actId="26606"/>
          <ac:spMkLst>
            <pc:docMk/>
            <pc:sldMk cId="3380949621" sldId="256"/>
            <ac:spMk id="27" creationId="{362F176A-9349-4CD7-8042-59C0200C8CE9}"/>
          </ac:spMkLst>
        </pc:spChg>
        <pc:spChg chg="add del">
          <ac:chgData name="Bernat Sort Rufat" userId="1e5df0ea-a861-48a6-82a7-7328f5d65c37" providerId="ADAL" clId="{CCA64883-683B-47C5-847B-28AF095DAAA2}" dt="2022-08-07T09:26:30.504" v="173" actId="26606"/>
          <ac:spMkLst>
            <pc:docMk/>
            <pc:sldMk cId="3380949621" sldId="256"/>
            <ac:spMk id="29" creationId="{4E9A171F-91A7-42F8-B25C-E38B244E757C}"/>
          </ac:spMkLst>
        </pc:spChg>
        <pc:spChg chg="add del">
          <ac:chgData name="Bernat Sort Rufat" userId="1e5df0ea-a861-48a6-82a7-7328f5d65c37" providerId="ADAL" clId="{CCA64883-683B-47C5-847B-28AF095DAAA2}" dt="2022-08-07T09:26:30.504" v="173" actId="26606"/>
          <ac:spMkLst>
            <pc:docMk/>
            <pc:sldMk cId="3380949621" sldId="256"/>
            <ac:spMk id="30" creationId="{064738AB-B6BE-4867-889A-52CE4AC8DBD0}"/>
          </ac:spMkLst>
        </pc:spChg>
        <pc:spChg chg="add del">
          <ac:chgData name="Bernat Sort Rufat" userId="1e5df0ea-a861-48a6-82a7-7328f5d65c37" providerId="ADAL" clId="{CCA64883-683B-47C5-847B-28AF095DAAA2}" dt="2022-08-07T09:26:30.504" v="173" actId="26606"/>
          <ac:spMkLst>
            <pc:docMk/>
            <pc:sldMk cId="3380949621" sldId="256"/>
            <ac:spMk id="31" creationId="{57851D67-7085-40E2-B146-F91433A28E08}"/>
          </ac:spMkLst>
        </pc:spChg>
        <pc:spChg chg="add del">
          <ac:chgData name="Bernat Sort Rufat" userId="1e5df0ea-a861-48a6-82a7-7328f5d65c37" providerId="ADAL" clId="{CCA64883-683B-47C5-847B-28AF095DAAA2}" dt="2022-08-07T09:26:30.504" v="173" actId="26606"/>
          <ac:spMkLst>
            <pc:docMk/>
            <pc:sldMk cId="3380949621" sldId="256"/>
            <ac:spMk id="32" creationId="{9C969C2C-E7E3-4052-87D4-61E733EC1BBD}"/>
          </ac:spMkLst>
        </pc:spChg>
        <pc:spChg chg="add del">
          <ac:chgData name="Bernat Sort Rufat" userId="1e5df0ea-a861-48a6-82a7-7328f5d65c37" providerId="ADAL" clId="{CCA64883-683B-47C5-847B-28AF095DAAA2}" dt="2022-08-07T09:26:30.504" v="173" actId="26606"/>
          <ac:spMkLst>
            <pc:docMk/>
            <pc:sldMk cId="3380949621" sldId="256"/>
            <ac:spMk id="33" creationId="{7C60369F-A41B-4D6E-8990-30E2715C5730}"/>
          </ac:spMkLst>
        </pc:spChg>
        <pc:picChg chg="add del">
          <ac:chgData name="Bernat Sort Rufat" userId="1e5df0ea-a861-48a6-82a7-7328f5d65c37" providerId="ADAL" clId="{CCA64883-683B-47C5-847B-28AF095DAAA2}" dt="2022-08-07T09:25:57.505" v="167" actId="26606"/>
          <ac:picMkLst>
            <pc:docMk/>
            <pc:sldMk cId="3380949621" sldId="256"/>
            <ac:picMk id="4" creationId="{90F27338-B595-44A5-A3EA-70B2DF7431E2}"/>
          </ac:picMkLst>
        </pc:picChg>
        <pc:picChg chg="add del">
          <ac:chgData name="Bernat Sort Rufat" userId="1e5df0ea-a861-48a6-82a7-7328f5d65c37" providerId="ADAL" clId="{CCA64883-683B-47C5-847B-28AF095DAAA2}" dt="2022-08-07T09:26:19.023" v="170" actId="26606"/>
          <ac:picMkLst>
            <pc:docMk/>
            <pc:sldMk cId="3380949621" sldId="256"/>
            <ac:picMk id="24" creationId="{D987135D-9670-41DF-4116-1DA22DA49A39}"/>
          </ac:picMkLst>
        </pc:picChg>
        <pc:picChg chg="add del mod">
          <ac:chgData name="Bernat Sort Rufat" userId="1e5df0ea-a861-48a6-82a7-7328f5d65c37" providerId="ADAL" clId="{CCA64883-683B-47C5-847B-28AF095DAAA2}" dt="2022-08-07T09:26:30.504" v="173" actId="26606"/>
          <ac:picMkLst>
            <pc:docMk/>
            <pc:sldMk cId="3380949621" sldId="256"/>
            <ac:picMk id="28" creationId="{CFB8E519-365F-935B-BD1B-F713D49252C6}"/>
          </ac:picMkLst>
        </pc:picChg>
      </pc:sldChg>
      <pc:sldChg chg="new del">
        <pc:chgData name="Bernat Sort Rufat" userId="1e5df0ea-a861-48a6-82a7-7328f5d65c37" providerId="ADAL" clId="{CCA64883-683B-47C5-847B-28AF095DAAA2}" dt="2022-08-07T15:20:25.705" v="213" actId="47"/>
        <pc:sldMkLst>
          <pc:docMk/>
          <pc:sldMk cId="1038305674" sldId="257"/>
        </pc:sldMkLst>
      </pc:sldChg>
      <pc:sldChg chg="new del">
        <pc:chgData name="Bernat Sort Rufat" userId="1e5df0ea-a861-48a6-82a7-7328f5d65c37" providerId="ADAL" clId="{CCA64883-683B-47C5-847B-28AF095DAAA2}" dt="2022-08-07T15:20:24.718" v="210" actId="47"/>
        <pc:sldMkLst>
          <pc:docMk/>
          <pc:sldMk cId="1229023176" sldId="258"/>
        </pc:sldMkLst>
      </pc:sldChg>
      <pc:sldChg chg="new del">
        <pc:chgData name="Bernat Sort Rufat" userId="1e5df0ea-a861-48a6-82a7-7328f5d65c37" providerId="ADAL" clId="{CCA64883-683B-47C5-847B-28AF095DAAA2}" dt="2022-08-07T15:20:24.889" v="211" actId="47"/>
        <pc:sldMkLst>
          <pc:docMk/>
          <pc:sldMk cId="1479986147" sldId="259"/>
        </pc:sldMkLst>
      </pc:sldChg>
      <pc:sldChg chg="delSp add del mod ord">
        <pc:chgData name="Bernat Sort Rufat" userId="1e5df0ea-a861-48a6-82a7-7328f5d65c37" providerId="ADAL" clId="{CCA64883-683B-47C5-847B-28AF095DAAA2}" dt="2022-09-02T20:23:56.309" v="18439" actId="21"/>
        <pc:sldMkLst>
          <pc:docMk/>
          <pc:sldMk cId="2844113358" sldId="309"/>
        </pc:sldMkLst>
        <pc:picChg chg="del">
          <ac:chgData name="Bernat Sort Rufat" userId="1e5df0ea-a861-48a6-82a7-7328f5d65c37" providerId="ADAL" clId="{CCA64883-683B-47C5-847B-28AF095DAAA2}" dt="2022-09-02T20:23:56.309" v="18439" actId="21"/>
          <ac:picMkLst>
            <pc:docMk/>
            <pc:sldMk cId="2844113358" sldId="309"/>
            <ac:picMk id="36" creationId="{A87F52D5-2615-8EF0-8241-BD2A87F7B59F}"/>
          </ac:picMkLst>
        </pc:picChg>
      </pc:sldChg>
      <pc:sldChg chg="new del">
        <pc:chgData name="Bernat Sort Rufat" userId="1e5df0ea-a861-48a6-82a7-7328f5d65c37" providerId="ADAL" clId="{CCA64883-683B-47C5-847B-28AF095DAAA2}" dt="2022-08-07T15:20:03.163" v="190" actId="680"/>
        <pc:sldMkLst>
          <pc:docMk/>
          <pc:sldMk cId="1263295303" sldId="310"/>
        </pc:sldMkLst>
      </pc:sldChg>
      <pc:sldChg chg="new add del">
        <pc:chgData name="Bernat Sort Rufat" userId="1e5df0ea-a861-48a6-82a7-7328f5d65c37" providerId="ADAL" clId="{CCA64883-683B-47C5-847B-28AF095DAAA2}" dt="2022-08-07T15:20:04.320" v="193" actId="680"/>
        <pc:sldMkLst>
          <pc:docMk/>
          <pc:sldMk cId="2336588403" sldId="310"/>
        </pc:sldMkLst>
      </pc:sldChg>
      <pc:sldChg chg="new del">
        <pc:chgData name="Bernat Sort Rufat" userId="1e5df0ea-a861-48a6-82a7-7328f5d65c37" providerId="ADAL" clId="{CCA64883-683B-47C5-847B-28AF095DAAA2}" dt="2022-08-07T15:19:38.373" v="188" actId="680"/>
        <pc:sldMkLst>
          <pc:docMk/>
          <pc:sldMk cId="2507075684" sldId="310"/>
        </pc:sldMkLst>
      </pc:sldChg>
      <pc:sldChg chg="new del">
        <pc:chgData name="Bernat Sort Rufat" userId="1e5df0ea-a861-48a6-82a7-7328f5d65c37" providerId="ADAL" clId="{CCA64883-683B-47C5-847B-28AF095DAAA2}" dt="2022-08-07T15:19:35.564" v="186" actId="680"/>
        <pc:sldMkLst>
          <pc:docMk/>
          <pc:sldMk cId="3219027715" sldId="310"/>
        </pc:sldMkLst>
      </pc:sldChg>
      <pc:sldChg chg="new del">
        <pc:chgData name="Bernat Sort Rufat" userId="1e5df0ea-a861-48a6-82a7-7328f5d65c37" providerId="ADAL" clId="{CCA64883-683B-47C5-847B-28AF095DAAA2}" dt="2022-08-07T15:20:25.100" v="212" actId="47"/>
        <pc:sldMkLst>
          <pc:docMk/>
          <pc:sldMk cId="3516904180" sldId="310"/>
        </pc:sldMkLst>
      </pc:sldChg>
      <pc:sldChg chg="addSp delSp modSp new del mod ord setBg setClrOvrMap delDesignElem">
        <pc:chgData name="Bernat Sort Rufat" userId="1e5df0ea-a861-48a6-82a7-7328f5d65c37" providerId="ADAL" clId="{CCA64883-683B-47C5-847B-28AF095DAAA2}" dt="2022-08-07T17:09:16.478" v="236" actId="2696"/>
        <pc:sldMkLst>
          <pc:docMk/>
          <pc:sldMk cId="2247653040" sldId="311"/>
        </pc:sldMkLst>
        <pc:spChg chg="del mod">
          <ac:chgData name="Bernat Sort Rufat" userId="1e5df0ea-a861-48a6-82a7-7328f5d65c37" providerId="ADAL" clId="{CCA64883-683B-47C5-847B-28AF095DAAA2}" dt="2022-08-07T16:25:46.915" v="231" actId="478"/>
          <ac:spMkLst>
            <pc:docMk/>
            <pc:sldMk cId="2247653040" sldId="311"/>
            <ac:spMk id="2" creationId="{45411DB1-D4E7-07FA-5137-552B077D476A}"/>
          </ac:spMkLst>
        </pc:spChg>
        <pc:spChg chg="add del">
          <ac:chgData name="Bernat Sort Rufat" userId="1e5df0ea-a861-48a6-82a7-7328f5d65c37" providerId="ADAL" clId="{CCA64883-683B-47C5-847B-28AF095DAAA2}" dt="2022-08-07T16:25:30.748" v="228" actId="26606"/>
          <ac:spMkLst>
            <pc:docMk/>
            <pc:sldMk cId="2247653040" sldId="311"/>
            <ac:spMk id="3" creationId="{8E41EBC7-516D-96F1-437A-F304E1FCE902}"/>
          </ac:spMkLst>
        </pc:spChg>
        <pc:spChg chg="add del">
          <ac:chgData name="Bernat Sort Rufat" userId="1e5df0ea-a861-48a6-82a7-7328f5d65c37" providerId="ADAL" clId="{CCA64883-683B-47C5-847B-28AF095DAAA2}" dt="2022-08-07T16:25:14.149" v="215" actId="26606"/>
          <ac:spMkLst>
            <pc:docMk/>
            <pc:sldMk cId="2247653040" sldId="311"/>
            <ac:spMk id="8" creationId="{3EDD119B-6BFA-4C3F-90CE-97DAFD604ECC}"/>
          </ac:spMkLst>
        </pc:spChg>
        <pc:spChg chg="add del">
          <ac:chgData name="Bernat Sort Rufat" userId="1e5df0ea-a861-48a6-82a7-7328f5d65c37" providerId="ADAL" clId="{CCA64883-683B-47C5-847B-28AF095DAAA2}" dt="2022-08-07T16:25:15.135" v="217" actId="26606"/>
          <ac:spMkLst>
            <pc:docMk/>
            <pc:sldMk cId="2247653040" sldId="311"/>
            <ac:spMk id="12" creationId="{66B332A4-D438-4773-A77F-5ED49A448D9D}"/>
          </ac:spMkLst>
        </pc:spChg>
        <pc:spChg chg="add del">
          <ac:chgData name="Bernat Sort Rufat" userId="1e5df0ea-a861-48a6-82a7-7328f5d65c37" providerId="ADAL" clId="{CCA64883-683B-47C5-847B-28AF095DAAA2}" dt="2022-08-07T16:25:15.135" v="217" actId="26606"/>
          <ac:spMkLst>
            <pc:docMk/>
            <pc:sldMk cId="2247653040" sldId="311"/>
            <ac:spMk id="13" creationId="{DF9AD32D-FF05-44F4-BD4D-9CEE89B71EB9}"/>
          </ac:spMkLst>
        </pc:spChg>
        <pc:spChg chg="add del">
          <ac:chgData name="Bernat Sort Rufat" userId="1e5df0ea-a861-48a6-82a7-7328f5d65c37" providerId="ADAL" clId="{CCA64883-683B-47C5-847B-28AF095DAAA2}" dt="2022-08-07T16:25:16.980" v="221" actId="26606"/>
          <ac:spMkLst>
            <pc:docMk/>
            <pc:sldMk cId="2247653040" sldId="311"/>
            <ac:spMk id="14" creationId="{C7278469-3C3C-49CE-AEEE-E176A4900B78}"/>
          </ac:spMkLst>
        </pc:spChg>
        <pc:spChg chg="add del">
          <ac:chgData name="Bernat Sort Rufat" userId="1e5df0ea-a861-48a6-82a7-7328f5d65c37" providerId="ADAL" clId="{CCA64883-683B-47C5-847B-28AF095DAAA2}" dt="2022-08-07T16:25:16.136" v="219" actId="26606"/>
          <ac:spMkLst>
            <pc:docMk/>
            <pc:sldMk cId="2247653040" sldId="311"/>
            <ac:spMk id="15" creationId="{7CB4857B-ED7C-444D-9F04-2F885114A1C2}"/>
          </ac:spMkLst>
        </pc:spChg>
        <pc:spChg chg="add del">
          <ac:chgData name="Bernat Sort Rufat" userId="1e5df0ea-a861-48a6-82a7-7328f5d65c37" providerId="ADAL" clId="{CCA64883-683B-47C5-847B-28AF095DAAA2}" dt="2022-08-07T16:25:16.136" v="219" actId="26606"/>
          <ac:spMkLst>
            <pc:docMk/>
            <pc:sldMk cId="2247653040" sldId="311"/>
            <ac:spMk id="16" creationId="{D18046FB-44EA-4FD8-A585-EA09A319B2D0}"/>
          </ac:spMkLst>
        </pc:spChg>
        <pc:spChg chg="add del">
          <ac:chgData name="Bernat Sort Rufat" userId="1e5df0ea-a861-48a6-82a7-7328f5d65c37" providerId="ADAL" clId="{CCA64883-683B-47C5-847B-28AF095DAAA2}" dt="2022-08-07T16:25:16.136" v="219" actId="26606"/>
          <ac:spMkLst>
            <pc:docMk/>
            <pc:sldMk cId="2247653040" sldId="311"/>
            <ac:spMk id="17" creationId="{479F5F2B-8B58-4140-AE6A-51F6C67B18D9}"/>
          </ac:spMkLst>
        </pc:spChg>
        <pc:spChg chg="add del">
          <ac:chgData name="Bernat Sort Rufat" userId="1e5df0ea-a861-48a6-82a7-7328f5d65c37" providerId="ADAL" clId="{CCA64883-683B-47C5-847B-28AF095DAAA2}" dt="2022-08-07T16:25:16.136" v="219" actId="26606"/>
          <ac:spMkLst>
            <pc:docMk/>
            <pc:sldMk cId="2247653040" sldId="311"/>
            <ac:spMk id="18" creationId="{8E41EBC7-516D-96F1-437A-F304E1FCE902}"/>
          </ac:spMkLst>
        </pc:spChg>
        <pc:spChg chg="add del">
          <ac:chgData name="Bernat Sort Rufat" userId="1e5df0ea-a861-48a6-82a7-7328f5d65c37" providerId="ADAL" clId="{CCA64883-683B-47C5-847B-28AF095DAAA2}" dt="2022-08-07T16:25:16.980" v="221" actId="26606"/>
          <ac:spMkLst>
            <pc:docMk/>
            <pc:sldMk cId="2247653040" sldId="311"/>
            <ac:spMk id="20" creationId="{4C6598AB-1C17-4D54-951C-A082D94ACB7A}"/>
          </ac:spMkLst>
        </pc:spChg>
        <pc:spChg chg="add del">
          <ac:chgData name="Bernat Sort Rufat" userId="1e5df0ea-a861-48a6-82a7-7328f5d65c37" providerId="ADAL" clId="{CCA64883-683B-47C5-847B-28AF095DAAA2}" dt="2022-08-07T16:25:16.980" v="221" actId="26606"/>
          <ac:spMkLst>
            <pc:docMk/>
            <pc:sldMk cId="2247653040" sldId="311"/>
            <ac:spMk id="21" creationId="{5A0118C5-4F8D-4CF4-BADD-53FEACC6C42A}"/>
          </ac:spMkLst>
        </pc:spChg>
        <pc:spChg chg="add del">
          <ac:chgData name="Bernat Sort Rufat" userId="1e5df0ea-a861-48a6-82a7-7328f5d65c37" providerId="ADAL" clId="{CCA64883-683B-47C5-847B-28AF095DAAA2}" dt="2022-08-07T16:25:16.980" v="221" actId="26606"/>
          <ac:spMkLst>
            <pc:docMk/>
            <pc:sldMk cId="2247653040" sldId="311"/>
            <ac:spMk id="22" creationId="{C83B66D7-137D-4AC1-B172-53D60F08BEB5}"/>
          </ac:spMkLst>
        </pc:spChg>
        <pc:spChg chg="add del">
          <ac:chgData name="Bernat Sort Rufat" userId="1e5df0ea-a861-48a6-82a7-7328f5d65c37" providerId="ADAL" clId="{CCA64883-683B-47C5-847B-28AF095DAAA2}" dt="2022-08-07T16:25:16.980" v="221" actId="26606"/>
          <ac:spMkLst>
            <pc:docMk/>
            <pc:sldMk cId="2247653040" sldId="311"/>
            <ac:spMk id="23" creationId="{4E0A5C5C-2A95-428E-9F6A-0D29EBD57C9F}"/>
          </ac:spMkLst>
        </pc:spChg>
        <pc:spChg chg="add del">
          <ac:chgData name="Bernat Sort Rufat" userId="1e5df0ea-a861-48a6-82a7-7328f5d65c37" providerId="ADAL" clId="{CCA64883-683B-47C5-847B-28AF095DAAA2}" dt="2022-08-07T16:25:16.980" v="221" actId="26606"/>
          <ac:spMkLst>
            <pc:docMk/>
            <pc:sldMk cId="2247653040" sldId="311"/>
            <ac:spMk id="24" creationId="{F6B92503-6984-4D15-8B98-8718709B785D}"/>
          </ac:spMkLst>
        </pc:spChg>
        <pc:spChg chg="add del">
          <ac:chgData name="Bernat Sort Rufat" userId="1e5df0ea-a861-48a6-82a7-7328f5d65c37" providerId="ADAL" clId="{CCA64883-683B-47C5-847B-28AF095DAAA2}" dt="2022-08-07T16:25:16.980" v="221" actId="26606"/>
          <ac:spMkLst>
            <pc:docMk/>
            <pc:sldMk cId="2247653040" sldId="311"/>
            <ac:spMk id="25" creationId="{1056F38F-7C4E-461D-8709-7D0024AE1F79}"/>
          </ac:spMkLst>
        </pc:spChg>
        <pc:spChg chg="add del">
          <ac:chgData name="Bernat Sort Rufat" userId="1e5df0ea-a861-48a6-82a7-7328f5d65c37" providerId="ADAL" clId="{CCA64883-683B-47C5-847B-28AF095DAAA2}" dt="2022-08-07T16:25:16.980" v="221" actId="26606"/>
          <ac:spMkLst>
            <pc:docMk/>
            <pc:sldMk cId="2247653040" sldId="311"/>
            <ac:spMk id="26" creationId="{08DDF938-524E-4C18-A47D-C00627832366}"/>
          </ac:spMkLst>
        </pc:spChg>
        <pc:spChg chg="add del">
          <ac:chgData name="Bernat Sort Rufat" userId="1e5df0ea-a861-48a6-82a7-7328f5d65c37" providerId="ADAL" clId="{CCA64883-683B-47C5-847B-28AF095DAAA2}" dt="2022-08-07T16:25:16.980" v="221" actId="26606"/>
          <ac:spMkLst>
            <pc:docMk/>
            <pc:sldMk cId="2247653040" sldId="311"/>
            <ac:spMk id="36" creationId="{8E41EBC7-516D-96F1-437A-F304E1FCE902}"/>
          </ac:spMkLst>
        </pc:spChg>
        <pc:spChg chg="add del">
          <ac:chgData name="Bernat Sort Rufat" userId="1e5df0ea-a861-48a6-82a7-7328f5d65c37" providerId="ADAL" clId="{CCA64883-683B-47C5-847B-28AF095DAAA2}" dt="2022-08-07T16:25:21.465" v="223" actId="26606"/>
          <ac:spMkLst>
            <pc:docMk/>
            <pc:sldMk cId="2247653040" sldId="311"/>
            <ac:spMk id="38" creationId="{85016AEC-0320-4ED0-8ECB-FE11DDDFE17A}"/>
          </ac:spMkLst>
        </pc:spChg>
        <pc:spChg chg="add del">
          <ac:chgData name="Bernat Sort Rufat" userId="1e5df0ea-a861-48a6-82a7-7328f5d65c37" providerId="ADAL" clId="{CCA64883-683B-47C5-847B-28AF095DAAA2}" dt="2022-08-07T16:25:21.465" v="223" actId="26606"/>
          <ac:spMkLst>
            <pc:docMk/>
            <pc:sldMk cId="2247653040" sldId="311"/>
            <ac:spMk id="39" creationId="{D3CDB30C-1F82-41E6-A067-831D6E89184F}"/>
          </ac:spMkLst>
        </pc:spChg>
        <pc:spChg chg="add del">
          <ac:chgData name="Bernat Sort Rufat" userId="1e5df0ea-a861-48a6-82a7-7328f5d65c37" providerId="ADAL" clId="{CCA64883-683B-47C5-847B-28AF095DAAA2}" dt="2022-08-07T16:25:21.465" v="223" actId="26606"/>
          <ac:spMkLst>
            <pc:docMk/>
            <pc:sldMk cId="2247653040" sldId="311"/>
            <ac:spMk id="40" creationId="{2DDA86DD-F997-4F66-A87C-5B58AB6D19EC}"/>
          </ac:spMkLst>
        </pc:spChg>
        <pc:spChg chg="add del">
          <ac:chgData name="Bernat Sort Rufat" userId="1e5df0ea-a861-48a6-82a7-7328f5d65c37" providerId="ADAL" clId="{CCA64883-683B-47C5-847B-28AF095DAAA2}" dt="2022-08-07T16:25:21.465" v="223" actId="26606"/>
          <ac:spMkLst>
            <pc:docMk/>
            <pc:sldMk cId="2247653040" sldId="311"/>
            <ac:spMk id="41" creationId="{D241B827-437E-40A3-A732-669230D6A5BC}"/>
          </ac:spMkLst>
        </pc:spChg>
        <pc:spChg chg="add del">
          <ac:chgData name="Bernat Sort Rufat" userId="1e5df0ea-a861-48a6-82a7-7328f5d65c37" providerId="ADAL" clId="{CCA64883-683B-47C5-847B-28AF095DAAA2}" dt="2022-08-07T16:25:21.465" v="223" actId="26606"/>
          <ac:spMkLst>
            <pc:docMk/>
            <pc:sldMk cId="2247653040" sldId="311"/>
            <ac:spMk id="42" creationId="{8E41EBC7-516D-96F1-437A-F304E1FCE902}"/>
          </ac:spMkLst>
        </pc:spChg>
        <pc:spChg chg="add del">
          <ac:chgData name="Bernat Sort Rufat" userId="1e5df0ea-a861-48a6-82a7-7328f5d65c37" providerId="ADAL" clId="{CCA64883-683B-47C5-847B-28AF095DAAA2}" dt="2022-08-07T16:25:22.167" v="225" actId="26606"/>
          <ac:spMkLst>
            <pc:docMk/>
            <pc:sldMk cId="2247653040" sldId="311"/>
            <ac:spMk id="44" creationId="{09588DA8-065E-4F6F-8EFD-43104AB2E0CF}"/>
          </ac:spMkLst>
        </pc:spChg>
        <pc:spChg chg="add del">
          <ac:chgData name="Bernat Sort Rufat" userId="1e5df0ea-a861-48a6-82a7-7328f5d65c37" providerId="ADAL" clId="{CCA64883-683B-47C5-847B-28AF095DAAA2}" dt="2022-08-07T16:25:22.167" v="225" actId="26606"/>
          <ac:spMkLst>
            <pc:docMk/>
            <pc:sldMk cId="2247653040" sldId="311"/>
            <ac:spMk id="45" creationId="{C4285719-470E-454C-AF62-8323075F1F5B}"/>
          </ac:spMkLst>
        </pc:spChg>
        <pc:spChg chg="add del">
          <ac:chgData name="Bernat Sort Rufat" userId="1e5df0ea-a861-48a6-82a7-7328f5d65c37" providerId="ADAL" clId="{CCA64883-683B-47C5-847B-28AF095DAAA2}" dt="2022-08-07T16:25:22.167" v="225" actId="26606"/>
          <ac:spMkLst>
            <pc:docMk/>
            <pc:sldMk cId="2247653040" sldId="311"/>
            <ac:spMk id="46" creationId="{CD9FE4EF-C4D8-49A0-B2FF-81D8DB7D8A24}"/>
          </ac:spMkLst>
        </pc:spChg>
        <pc:spChg chg="add del">
          <ac:chgData name="Bernat Sort Rufat" userId="1e5df0ea-a861-48a6-82a7-7328f5d65c37" providerId="ADAL" clId="{CCA64883-683B-47C5-847B-28AF095DAAA2}" dt="2022-08-07T16:25:22.167" v="225" actId="26606"/>
          <ac:spMkLst>
            <pc:docMk/>
            <pc:sldMk cId="2247653040" sldId="311"/>
            <ac:spMk id="47" creationId="{4300840D-0A0B-4512-BACA-B439D5B9C57C}"/>
          </ac:spMkLst>
        </pc:spChg>
        <pc:spChg chg="add del">
          <ac:chgData name="Bernat Sort Rufat" userId="1e5df0ea-a861-48a6-82a7-7328f5d65c37" providerId="ADAL" clId="{CCA64883-683B-47C5-847B-28AF095DAAA2}" dt="2022-08-07T16:25:22.167" v="225" actId="26606"/>
          <ac:spMkLst>
            <pc:docMk/>
            <pc:sldMk cId="2247653040" sldId="311"/>
            <ac:spMk id="48" creationId="{D2B78728-A580-49A7-84F9-6EF6F583ADE0}"/>
          </ac:spMkLst>
        </pc:spChg>
        <pc:spChg chg="add del">
          <ac:chgData name="Bernat Sort Rufat" userId="1e5df0ea-a861-48a6-82a7-7328f5d65c37" providerId="ADAL" clId="{CCA64883-683B-47C5-847B-28AF095DAAA2}" dt="2022-08-07T16:25:22.167" v="225" actId="26606"/>
          <ac:spMkLst>
            <pc:docMk/>
            <pc:sldMk cId="2247653040" sldId="311"/>
            <ac:spMk id="49" creationId="{38FAA1A1-D861-433F-88FA-1E9D6FD31D11}"/>
          </ac:spMkLst>
        </pc:spChg>
        <pc:spChg chg="add del">
          <ac:chgData name="Bernat Sort Rufat" userId="1e5df0ea-a861-48a6-82a7-7328f5d65c37" providerId="ADAL" clId="{CCA64883-683B-47C5-847B-28AF095DAAA2}" dt="2022-08-07T16:25:22.167" v="225" actId="26606"/>
          <ac:spMkLst>
            <pc:docMk/>
            <pc:sldMk cId="2247653040" sldId="311"/>
            <ac:spMk id="50" creationId="{8D71EDA1-87BF-4D5D-AB79-F346FD19278A}"/>
          </ac:spMkLst>
        </pc:spChg>
        <pc:spChg chg="add del">
          <ac:chgData name="Bernat Sort Rufat" userId="1e5df0ea-a861-48a6-82a7-7328f5d65c37" providerId="ADAL" clId="{CCA64883-683B-47C5-847B-28AF095DAAA2}" dt="2022-08-07T16:25:22.167" v="225" actId="26606"/>
          <ac:spMkLst>
            <pc:docMk/>
            <pc:sldMk cId="2247653040" sldId="311"/>
            <ac:spMk id="51"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3" creationId="{A7AE9375-4664-4DB2-922D-2782A6E439AC}"/>
          </ac:spMkLst>
        </pc:spChg>
        <pc:spChg chg="add del">
          <ac:chgData name="Bernat Sort Rufat" userId="1e5df0ea-a861-48a6-82a7-7328f5d65c37" providerId="ADAL" clId="{CCA64883-683B-47C5-847B-28AF095DAAA2}" dt="2022-08-07T16:25:30.745" v="227" actId="26606"/>
          <ac:spMkLst>
            <pc:docMk/>
            <pc:sldMk cId="2247653040" sldId="311"/>
            <ac:spMk id="55"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6" creationId="{9DD005C1-8C51-42D6-9BEE-B9B83849743D}"/>
          </ac:spMkLst>
        </pc:spChg>
        <pc:spChg chg="add del">
          <ac:chgData name="Bernat Sort Rufat" userId="1e5df0ea-a861-48a6-82a7-7328f5d65c37" providerId="ADAL" clId="{CCA64883-683B-47C5-847B-28AF095DAAA2}" dt="2022-08-07T16:25:32.682" v="230"/>
          <ac:spMkLst>
            <pc:docMk/>
            <pc:sldMk cId="2247653040" sldId="311"/>
            <ac:spMk id="58" creationId="{3EDD119B-6BFA-4C3F-90CE-97DAFD604ECC}"/>
          </ac:spMkLst>
        </pc:spChg>
        <pc:grpChg chg="add del">
          <ac:chgData name="Bernat Sort Rufat" userId="1e5df0ea-a861-48a6-82a7-7328f5d65c37" providerId="ADAL" clId="{CCA64883-683B-47C5-847B-28AF095DAAA2}" dt="2022-08-07T16:25:16.980" v="221" actId="26606"/>
          <ac:grpSpMkLst>
            <pc:docMk/>
            <pc:sldMk cId="2247653040" sldId="311"/>
            <ac:grpSpMk id="27" creationId="{93DC754C-7E09-422D-A8BB-AF632E90DFA2}"/>
          </ac:grpSpMkLst>
        </pc:grpChg>
        <pc:grpChg chg="add del">
          <ac:chgData name="Bernat Sort Rufat" userId="1e5df0ea-a861-48a6-82a7-7328f5d65c37" providerId="ADAL" clId="{CCA64883-683B-47C5-847B-28AF095DAAA2}" dt="2022-08-07T16:25:16.980" v="221" actId="26606"/>
          <ac:grpSpMkLst>
            <pc:docMk/>
            <pc:sldMk cId="2247653040" sldId="311"/>
            <ac:grpSpMk id="28" creationId="{3773FAF5-C452-4455-9411-D6AF5EBD4CA9}"/>
          </ac:grpSpMkLst>
        </pc:grpChg>
        <pc:cxnChg chg="add del">
          <ac:chgData name="Bernat Sort Rufat" userId="1e5df0ea-a861-48a6-82a7-7328f5d65c37" providerId="ADAL" clId="{CCA64883-683B-47C5-847B-28AF095DAAA2}" dt="2022-08-07T16:25:14.149" v="215" actId="26606"/>
          <ac:cxnSpMkLst>
            <pc:docMk/>
            <pc:sldMk cId="2247653040" sldId="311"/>
            <ac:cxnSpMk id="10" creationId="{DC1572D0-F0FD-4D84-8F82-DC59140EB9BB}"/>
          </ac:cxnSpMkLst>
        </pc:cxnChg>
        <pc:cxnChg chg="add del">
          <ac:chgData name="Bernat Sort Rufat" userId="1e5df0ea-a861-48a6-82a7-7328f5d65c37" providerId="ADAL" clId="{CCA64883-683B-47C5-847B-28AF095DAAA2}" dt="2022-08-07T16:25:30.745" v="227" actId="26606"/>
          <ac:cxnSpMkLst>
            <pc:docMk/>
            <pc:sldMk cId="2247653040" sldId="311"/>
            <ac:cxnSpMk id="54" creationId="{EE504C98-6397-41C1-A8D8-2D9C4ED307E0}"/>
          </ac:cxnSpMkLst>
        </pc:cxnChg>
        <pc:cxnChg chg="add del">
          <ac:chgData name="Bernat Sort Rufat" userId="1e5df0ea-a861-48a6-82a7-7328f5d65c37" providerId="ADAL" clId="{CCA64883-683B-47C5-847B-28AF095DAAA2}" dt="2022-08-07T16:25:32.682" v="230"/>
          <ac:cxnSpMkLst>
            <pc:docMk/>
            <pc:sldMk cId="2247653040" sldId="311"/>
            <ac:cxnSpMk id="59" creationId="{DC1572D0-F0FD-4D84-8F82-DC59140EB9BB}"/>
          </ac:cxnSpMkLst>
        </pc:cxnChg>
      </pc:sldChg>
      <pc:sldChg chg="delSp modSp new del mod setBg">
        <pc:chgData name="Bernat Sort Rufat" userId="1e5df0ea-a861-48a6-82a7-7328f5d65c37" providerId="ADAL" clId="{CCA64883-683B-47C5-847B-28AF095DAAA2}" dt="2022-08-07T17:47:13.136" v="297" actId="2696"/>
        <pc:sldMkLst>
          <pc:docMk/>
          <pc:sldMk cId="3708744834" sldId="312"/>
        </pc:sldMkLst>
        <pc:spChg chg="mod">
          <ac:chgData name="Bernat Sort Rufat" userId="1e5df0ea-a861-48a6-82a7-7328f5d65c37" providerId="ADAL" clId="{CCA64883-683B-47C5-847B-28AF095DAAA2}" dt="2022-08-07T17:11:27.261" v="286" actId="20577"/>
          <ac:spMkLst>
            <pc:docMk/>
            <pc:sldMk cId="3708744834" sldId="312"/>
            <ac:spMk id="2" creationId="{3E9CAB28-1996-4EC7-ED9E-CD3FA0EDFE75}"/>
          </ac:spMkLst>
        </pc:spChg>
        <pc:spChg chg="del">
          <ac:chgData name="Bernat Sort Rufat" userId="1e5df0ea-a861-48a6-82a7-7328f5d65c37" providerId="ADAL" clId="{CCA64883-683B-47C5-847B-28AF095DAAA2}" dt="2022-08-07T17:47:03.099" v="295" actId="478"/>
          <ac:spMkLst>
            <pc:docMk/>
            <pc:sldMk cId="3708744834" sldId="312"/>
            <ac:spMk id="3" creationId="{4BD57B78-CA11-8FAE-2533-0D08B386D4D5}"/>
          </ac:spMkLst>
        </pc:spChg>
      </pc:sldChg>
      <pc:sldChg chg="add del setBg">
        <pc:chgData name="Bernat Sort Rufat" userId="1e5df0ea-a861-48a6-82a7-7328f5d65c37" providerId="ADAL" clId="{CCA64883-683B-47C5-847B-28AF095DAAA2}" dt="2022-08-07T17:09:29.597" v="239" actId="47"/>
        <pc:sldMkLst>
          <pc:docMk/>
          <pc:sldMk cId="686476396" sldId="313"/>
        </pc:sldMkLst>
      </pc:sldChg>
      <pc:sldChg chg="addSp delSp modSp add mod ord setBg delAnim modAnim">
        <pc:chgData name="Bernat Sort Rufat" userId="1e5df0ea-a861-48a6-82a7-7328f5d65c37" providerId="ADAL" clId="{CCA64883-683B-47C5-847B-28AF095DAAA2}" dt="2022-09-11T15:51:52.638" v="19091" actId="14100"/>
        <pc:sldMkLst>
          <pc:docMk/>
          <pc:sldMk cId="1803311633" sldId="314"/>
        </pc:sldMkLst>
        <pc:spChg chg="del mod">
          <ac:chgData name="Bernat Sort Rufat" userId="1e5df0ea-a861-48a6-82a7-7328f5d65c37" providerId="ADAL" clId="{CCA64883-683B-47C5-847B-28AF095DAAA2}" dt="2022-08-07T17:49:21.609" v="307" actId="478"/>
          <ac:spMkLst>
            <pc:docMk/>
            <pc:sldMk cId="1803311633" sldId="314"/>
            <ac:spMk id="2" creationId="{3E9CAB28-1996-4EC7-ED9E-CD3FA0EDFE75}"/>
          </ac:spMkLst>
        </pc:spChg>
        <pc:spChg chg="del">
          <ac:chgData name="Bernat Sort Rufat" userId="1e5df0ea-a861-48a6-82a7-7328f5d65c37" providerId="ADAL" clId="{CCA64883-683B-47C5-847B-28AF095DAAA2}" dt="2022-08-07T17:35:16.032" v="288" actId="1957"/>
          <ac:spMkLst>
            <pc:docMk/>
            <pc:sldMk cId="1803311633" sldId="314"/>
            <ac:spMk id="3" creationId="{4BD57B78-CA11-8FAE-2533-0D08B386D4D5}"/>
          </ac:spMkLst>
        </pc:spChg>
        <pc:spChg chg="add del mod">
          <ac:chgData name="Bernat Sort Rufat" userId="1e5df0ea-a861-48a6-82a7-7328f5d65c37" providerId="ADAL" clId="{CCA64883-683B-47C5-847B-28AF095DAAA2}" dt="2022-08-07T17:50:24.227" v="327" actId="478"/>
          <ac:spMkLst>
            <pc:docMk/>
            <pc:sldMk cId="1803311633" sldId="314"/>
            <ac:spMk id="8" creationId="{E6C9A001-C2AF-5CD7-089E-42ABAEC0312F}"/>
          </ac:spMkLst>
        </pc:spChg>
        <pc:spChg chg="add del mod">
          <ac:chgData name="Bernat Sort Rufat" userId="1e5df0ea-a861-48a6-82a7-7328f5d65c37" providerId="ADAL" clId="{CCA64883-683B-47C5-847B-28AF095DAAA2}" dt="2022-08-07T17:49:59.123" v="318"/>
          <ac:spMkLst>
            <pc:docMk/>
            <pc:sldMk cId="1803311633" sldId="314"/>
            <ac:spMk id="9" creationId="{95F9C938-22EF-9B94-84E4-1E8B45341C5B}"/>
          </ac:spMkLst>
        </pc:spChg>
        <pc:spChg chg="add del mod">
          <ac:chgData name="Bernat Sort Rufat" userId="1e5df0ea-a861-48a6-82a7-7328f5d65c37" providerId="ADAL" clId="{CCA64883-683B-47C5-847B-28AF095DAAA2}" dt="2022-08-07T17:49:59.123" v="318"/>
          <ac:spMkLst>
            <pc:docMk/>
            <pc:sldMk cId="1803311633" sldId="314"/>
            <ac:spMk id="10" creationId="{696678A8-AE94-DED6-410C-C329C41883A3}"/>
          </ac:spMkLst>
        </pc:spChg>
        <pc:spChg chg="mod">
          <ac:chgData name="Bernat Sort Rufat" userId="1e5df0ea-a861-48a6-82a7-7328f5d65c37" providerId="ADAL" clId="{CCA64883-683B-47C5-847B-28AF095DAAA2}" dt="2022-08-07T17:49:24.975" v="309"/>
          <ac:spMkLst>
            <pc:docMk/>
            <pc:sldMk cId="1803311633" sldId="314"/>
            <ac:spMk id="12" creationId="{7192A201-36AF-46EB-E5DC-F9F7EBF52A3C}"/>
          </ac:spMkLst>
        </pc:spChg>
        <pc:spChg chg="mod">
          <ac:chgData name="Bernat Sort Rufat" userId="1e5df0ea-a861-48a6-82a7-7328f5d65c37" providerId="ADAL" clId="{CCA64883-683B-47C5-847B-28AF095DAAA2}" dt="2022-08-07T17:49:24.975" v="309"/>
          <ac:spMkLst>
            <pc:docMk/>
            <pc:sldMk cId="1803311633" sldId="314"/>
            <ac:spMk id="13" creationId="{A7679B97-123F-3583-CAD0-5C17BC19C936}"/>
          </ac:spMkLst>
        </pc:spChg>
        <pc:spChg chg="mod">
          <ac:chgData name="Bernat Sort Rufat" userId="1e5df0ea-a861-48a6-82a7-7328f5d65c37" providerId="ADAL" clId="{CCA64883-683B-47C5-847B-28AF095DAAA2}" dt="2022-08-07T17:49:24.975" v="309"/>
          <ac:spMkLst>
            <pc:docMk/>
            <pc:sldMk cId="1803311633" sldId="314"/>
            <ac:spMk id="14" creationId="{A4B410AE-581A-4991-F78D-F0606FC9B243}"/>
          </ac:spMkLst>
        </pc:spChg>
        <pc:spChg chg="mod">
          <ac:chgData name="Bernat Sort Rufat" userId="1e5df0ea-a861-48a6-82a7-7328f5d65c37" providerId="ADAL" clId="{CCA64883-683B-47C5-847B-28AF095DAAA2}" dt="2022-08-07T17:49:24.975" v="309"/>
          <ac:spMkLst>
            <pc:docMk/>
            <pc:sldMk cId="1803311633" sldId="314"/>
            <ac:spMk id="15" creationId="{630E79E5-7AFD-8110-BDC6-8F208498CD8F}"/>
          </ac:spMkLst>
        </pc:spChg>
        <pc:spChg chg="mod">
          <ac:chgData name="Bernat Sort Rufat" userId="1e5df0ea-a861-48a6-82a7-7328f5d65c37" providerId="ADAL" clId="{CCA64883-683B-47C5-847B-28AF095DAAA2}" dt="2022-08-07T17:49:24.975" v="309"/>
          <ac:spMkLst>
            <pc:docMk/>
            <pc:sldMk cId="1803311633" sldId="314"/>
            <ac:spMk id="16" creationId="{A301477B-BCA8-167A-CEA7-B9316950269D}"/>
          </ac:spMkLst>
        </pc:spChg>
        <pc:spChg chg="mod">
          <ac:chgData name="Bernat Sort Rufat" userId="1e5df0ea-a861-48a6-82a7-7328f5d65c37" providerId="ADAL" clId="{CCA64883-683B-47C5-847B-28AF095DAAA2}" dt="2022-08-07T17:49:24.975" v="309"/>
          <ac:spMkLst>
            <pc:docMk/>
            <pc:sldMk cId="1803311633" sldId="314"/>
            <ac:spMk id="17" creationId="{C93AF274-BA2D-9942-317E-07C41796EC55}"/>
          </ac:spMkLst>
        </pc:spChg>
        <pc:spChg chg="mod">
          <ac:chgData name="Bernat Sort Rufat" userId="1e5df0ea-a861-48a6-82a7-7328f5d65c37" providerId="ADAL" clId="{CCA64883-683B-47C5-847B-28AF095DAAA2}" dt="2022-08-07T17:49:24.975" v="309"/>
          <ac:spMkLst>
            <pc:docMk/>
            <pc:sldMk cId="1803311633" sldId="314"/>
            <ac:spMk id="18" creationId="{27E5E2F2-7E5E-35DB-B868-1F8FB1E5F853}"/>
          </ac:spMkLst>
        </pc:spChg>
        <pc:spChg chg="add del mod ord">
          <ac:chgData name="Bernat Sort Rufat" userId="1e5df0ea-a861-48a6-82a7-7328f5d65c37" providerId="ADAL" clId="{CCA64883-683B-47C5-847B-28AF095DAAA2}" dt="2022-08-26T09:55:26.047" v="13725" actId="478"/>
          <ac:spMkLst>
            <pc:docMk/>
            <pc:sldMk cId="1803311633" sldId="314"/>
            <ac:spMk id="19" creationId="{0FBD2F78-790A-BE96-9086-79559C97F6FF}"/>
          </ac:spMkLst>
        </pc:spChg>
        <pc:spChg chg="mod">
          <ac:chgData name="Bernat Sort Rufat" userId="1e5df0ea-a861-48a6-82a7-7328f5d65c37" providerId="ADAL" clId="{CCA64883-683B-47C5-847B-28AF095DAAA2}" dt="2022-08-07T17:49:24.975" v="309"/>
          <ac:spMkLst>
            <pc:docMk/>
            <pc:sldMk cId="1803311633" sldId="314"/>
            <ac:spMk id="19" creationId="{74BA0747-B1BC-7446-D915-0AEF41412945}"/>
          </ac:spMkLst>
        </pc:spChg>
        <pc:spChg chg="mod">
          <ac:chgData name="Bernat Sort Rufat" userId="1e5df0ea-a861-48a6-82a7-7328f5d65c37" providerId="ADAL" clId="{CCA64883-683B-47C5-847B-28AF095DAAA2}" dt="2022-08-07T17:49:24.975" v="309"/>
          <ac:spMkLst>
            <pc:docMk/>
            <pc:sldMk cId="1803311633" sldId="314"/>
            <ac:spMk id="20" creationId="{06F5C169-442E-AC23-79ED-9E5AC34FB8B3}"/>
          </ac:spMkLst>
        </pc:spChg>
        <pc:spChg chg="add del mod ord">
          <ac:chgData name="Bernat Sort Rufat" userId="1e5df0ea-a861-48a6-82a7-7328f5d65c37" providerId="ADAL" clId="{CCA64883-683B-47C5-847B-28AF095DAAA2}" dt="2022-08-26T09:56:29.414" v="13763" actId="478"/>
          <ac:spMkLst>
            <pc:docMk/>
            <pc:sldMk cId="1803311633" sldId="314"/>
            <ac:spMk id="20" creationId="{AB584BB4-86E8-23B0-5E53-71AEF5A625C6}"/>
          </ac:spMkLst>
        </pc:spChg>
        <pc:spChg chg="add mod">
          <ac:chgData name="Bernat Sort Rufat" userId="1e5df0ea-a861-48a6-82a7-7328f5d65c37" providerId="ADAL" clId="{CCA64883-683B-47C5-847B-28AF095DAAA2}" dt="2022-09-03T17:20:31.210" v="18645" actId="14100"/>
          <ac:spMkLst>
            <pc:docMk/>
            <pc:sldMk cId="1803311633" sldId="314"/>
            <ac:spMk id="21" creationId="{E3C0CAB4-639D-AA7B-7222-5C70DA8F3943}"/>
          </ac:spMkLst>
        </pc:spChg>
        <pc:spChg chg="add del mod">
          <ac:chgData name="Bernat Sort Rufat" userId="1e5df0ea-a861-48a6-82a7-7328f5d65c37" providerId="ADAL" clId="{CCA64883-683B-47C5-847B-28AF095DAAA2}" dt="2022-08-07T17:49:59.123" v="318"/>
          <ac:spMkLst>
            <pc:docMk/>
            <pc:sldMk cId="1803311633" sldId="314"/>
            <ac:spMk id="21" creationId="{F6EF425E-DD72-8143-9BAE-06EA5C3CDE6F}"/>
          </ac:spMkLst>
        </pc:spChg>
        <pc:spChg chg="add mod">
          <ac:chgData name="Bernat Sort Rufat" userId="1e5df0ea-a861-48a6-82a7-7328f5d65c37" providerId="ADAL" clId="{CCA64883-683B-47C5-847B-28AF095DAAA2}" dt="2022-09-03T17:20:39.395" v="18647" actId="14100"/>
          <ac:spMkLst>
            <pc:docMk/>
            <pc:sldMk cId="1803311633" sldId="314"/>
            <ac:spMk id="22" creationId="{708450CD-9A6B-C9D3-6A55-598330183159}"/>
          </ac:spMkLst>
        </pc:spChg>
        <pc:spChg chg="add del mod">
          <ac:chgData name="Bernat Sort Rufat" userId="1e5df0ea-a861-48a6-82a7-7328f5d65c37" providerId="ADAL" clId="{CCA64883-683B-47C5-847B-28AF095DAAA2}" dt="2022-08-07T17:49:59.123" v="318"/>
          <ac:spMkLst>
            <pc:docMk/>
            <pc:sldMk cId="1803311633" sldId="314"/>
            <ac:spMk id="22" creationId="{CDB33365-16CE-3F63-3116-FACF1C3C12CA}"/>
          </ac:spMkLst>
        </pc:spChg>
        <pc:spChg chg="add del mod">
          <ac:chgData name="Bernat Sort Rufat" userId="1e5df0ea-a861-48a6-82a7-7328f5d65c37" providerId="ADAL" clId="{CCA64883-683B-47C5-847B-28AF095DAAA2}" dt="2022-08-26T09:55:29.065" v="13727"/>
          <ac:spMkLst>
            <pc:docMk/>
            <pc:sldMk cId="1803311633" sldId="314"/>
            <ac:spMk id="23" creationId="{0C6D6C1D-185C-0911-191F-175B4EBB7BFF}"/>
          </ac:spMkLst>
        </pc:spChg>
        <pc:spChg chg="add del mod">
          <ac:chgData name="Bernat Sort Rufat" userId="1e5df0ea-a861-48a6-82a7-7328f5d65c37" providerId="ADAL" clId="{CCA64883-683B-47C5-847B-28AF095DAAA2}" dt="2022-08-07T17:49:59.123" v="318"/>
          <ac:spMkLst>
            <pc:docMk/>
            <pc:sldMk cId="1803311633" sldId="314"/>
            <ac:spMk id="23" creationId="{3D8E4E97-FD6C-FA79-4848-67B9D8A4A5E9}"/>
          </ac:spMkLst>
        </pc:spChg>
        <pc:spChg chg="add del mod">
          <ac:chgData name="Bernat Sort Rufat" userId="1e5df0ea-a861-48a6-82a7-7328f5d65c37" providerId="ADAL" clId="{CCA64883-683B-47C5-847B-28AF095DAAA2}" dt="2022-08-26T09:55:39.957" v="13733"/>
          <ac:spMkLst>
            <pc:docMk/>
            <pc:sldMk cId="1803311633" sldId="314"/>
            <ac:spMk id="24" creationId="{22261347-2306-B40E-5995-41C660BA7176}"/>
          </ac:spMkLst>
        </pc:spChg>
        <pc:spChg chg="add del mod">
          <ac:chgData name="Bernat Sort Rufat" userId="1e5df0ea-a861-48a6-82a7-7328f5d65c37" providerId="ADAL" clId="{CCA64883-683B-47C5-847B-28AF095DAAA2}" dt="2022-08-07T17:49:59.123" v="318"/>
          <ac:spMkLst>
            <pc:docMk/>
            <pc:sldMk cId="1803311633" sldId="314"/>
            <ac:spMk id="24" creationId="{C469EDB0-E143-8639-CC12-F467997E050C}"/>
          </ac:spMkLst>
        </pc:spChg>
        <pc:spChg chg="add del mod">
          <ac:chgData name="Bernat Sort Rufat" userId="1e5df0ea-a861-48a6-82a7-7328f5d65c37" providerId="ADAL" clId="{CCA64883-683B-47C5-847B-28AF095DAAA2}" dt="2022-08-26T09:55:39.725" v="13732"/>
          <ac:spMkLst>
            <pc:docMk/>
            <pc:sldMk cId="1803311633" sldId="314"/>
            <ac:spMk id="25" creationId="{ADC6BF18-A8CC-221A-1D3D-C54F446B1AEA}"/>
          </ac:spMkLst>
        </pc:spChg>
        <pc:spChg chg="add del mod">
          <ac:chgData name="Bernat Sort Rufat" userId="1e5df0ea-a861-48a6-82a7-7328f5d65c37" providerId="ADAL" clId="{CCA64883-683B-47C5-847B-28AF095DAAA2}" dt="2022-08-07T17:49:59.123" v="318"/>
          <ac:spMkLst>
            <pc:docMk/>
            <pc:sldMk cId="1803311633" sldId="314"/>
            <ac:spMk id="25" creationId="{B55EF731-74E4-0B66-92B3-E4C96A0625C9}"/>
          </ac:spMkLst>
        </pc:spChg>
        <pc:spChg chg="add del mod">
          <ac:chgData name="Bernat Sort Rufat" userId="1e5df0ea-a861-48a6-82a7-7328f5d65c37" providerId="ADAL" clId="{CCA64883-683B-47C5-847B-28AF095DAAA2}" dt="2022-08-26T09:55:59.067" v="13739" actId="478"/>
          <ac:spMkLst>
            <pc:docMk/>
            <pc:sldMk cId="1803311633" sldId="314"/>
            <ac:spMk id="26" creationId="{3E079BE6-C5E7-9AEB-669C-305CB2809A59}"/>
          </ac:spMkLst>
        </pc:spChg>
        <pc:spChg chg="add del mod">
          <ac:chgData name="Bernat Sort Rufat" userId="1e5df0ea-a861-48a6-82a7-7328f5d65c37" providerId="ADAL" clId="{CCA64883-683B-47C5-847B-28AF095DAAA2}" dt="2022-08-07T17:49:59.123" v="318"/>
          <ac:spMkLst>
            <pc:docMk/>
            <pc:sldMk cId="1803311633" sldId="314"/>
            <ac:spMk id="26" creationId="{E4BD19C9-D377-8B12-972B-FDAE7C8547B6}"/>
          </ac:spMkLst>
        </pc:spChg>
        <pc:spChg chg="add del mod">
          <ac:chgData name="Bernat Sort Rufat" userId="1e5df0ea-a861-48a6-82a7-7328f5d65c37" providerId="ADAL" clId="{CCA64883-683B-47C5-847B-28AF095DAAA2}" dt="2022-08-26T09:55:52.910" v="13735" actId="478"/>
          <ac:spMkLst>
            <pc:docMk/>
            <pc:sldMk cId="1803311633" sldId="314"/>
            <ac:spMk id="27" creationId="{197A2DDD-B8A9-4472-4FF6-F97C9F1B1E0C}"/>
          </ac:spMkLst>
        </pc:spChg>
        <pc:spChg chg="add del mod">
          <ac:chgData name="Bernat Sort Rufat" userId="1e5df0ea-a861-48a6-82a7-7328f5d65c37" providerId="ADAL" clId="{CCA64883-683B-47C5-847B-28AF095DAAA2}" dt="2022-08-07T17:49:59.123" v="318"/>
          <ac:spMkLst>
            <pc:docMk/>
            <pc:sldMk cId="1803311633" sldId="314"/>
            <ac:spMk id="27" creationId="{57B736ED-302E-796E-F544-354D2CA4C46F}"/>
          </ac:spMkLst>
        </pc:spChg>
        <pc:spChg chg="add del mod">
          <ac:chgData name="Bernat Sort Rufat" userId="1e5df0ea-a861-48a6-82a7-7328f5d65c37" providerId="ADAL" clId="{CCA64883-683B-47C5-847B-28AF095DAAA2}" dt="2022-08-26T09:55:58.448" v="13738" actId="478"/>
          <ac:spMkLst>
            <pc:docMk/>
            <pc:sldMk cId="1803311633" sldId="314"/>
            <ac:spMk id="28" creationId="{6866F381-743F-DD2E-737E-331F6C33CF63}"/>
          </ac:spMkLst>
        </pc:spChg>
        <pc:spChg chg="add del mod">
          <ac:chgData name="Bernat Sort Rufat" userId="1e5df0ea-a861-48a6-82a7-7328f5d65c37" providerId="ADAL" clId="{CCA64883-683B-47C5-847B-28AF095DAAA2}" dt="2022-08-07T17:49:59.123" v="318"/>
          <ac:spMkLst>
            <pc:docMk/>
            <pc:sldMk cId="1803311633" sldId="314"/>
            <ac:spMk id="28" creationId="{6A608AB4-FC1A-81C4-A97D-97A8020DC1B2}"/>
          </ac:spMkLst>
        </pc:spChg>
        <pc:spChg chg="add del mod">
          <ac:chgData name="Bernat Sort Rufat" userId="1e5df0ea-a861-48a6-82a7-7328f5d65c37" providerId="ADAL" clId="{CCA64883-683B-47C5-847B-28AF095DAAA2}" dt="2022-08-07T17:49:37.509" v="311"/>
          <ac:spMkLst>
            <pc:docMk/>
            <pc:sldMk cId="1803311633" sldId="314"/>
            <ac:spMk id="29" creationId="{A31166D7-9419-0457-9CF6-17253004E573}"/>
          </ac:spMkLst>
        </pc:spChg>
        <pc:spChg chg="add del mod">
          <ac:chgData name="Bernat Sort Rufat" userId="1e5df0ea-a861-48a6-82a7-7328f5d65c37" providerId="ADAL" clId="{CCA64883-683B-47C5-847B-28AF095DAAA2}" dt="2022-08-26T09:55:54.414" v="13736" actId="478"/>
          <ac:spMkLst>
            <pc:docMk/>
            <pc:sldMk cId="1803311633" sldId="314"/>
            <ac:spMk id="29" creationId="{B20C62C0-9A0C-618A-B5EF-5EF8976FDDF9}"/>
          </ac:spMkLst>
        </pc:spChg>
        <pc:spChg chg="add mod">
          <ac:chgData name="Bernat Sort Rufat" userId="1e5df0ea-a861-48a6-82a7-7328f5d65c37" providerId="ADAL" clId="{CCA64883-683B-47C5-847B-28AF095DAAA2}" dt="2022-08-26T09:56:46.855" v="13776" actId="790"/>
          <ac:spMkLst>
            <pc:docMk/>
            <pc:sldMk cId="1803311633" sldId="314"/>
            <ac:spMk id="30" creationId="{68A45F2E-F7D4-D726-6F3A-55D7C77880E7}"/>
          </ac:spMkLst>
        </pc:spChg>
        <pc:spChg chg="add del mod">
          <ac:chgData name="Bernat Sort Rufat" userId="1e5df0ea-a861-48a6-82a7-7328f5d65c37" providerId="ADAL" clId="{CCA64883-683B-47C5-847B-28AF095DAAA2}" dt="2022-08-07T17:49:58.778" v="317"/>
          <ac:spMkLst>
            <pc:docMk/>
            <pc:sldMk cId="1803311633" sldId="314"/>
            <ac:spMk id="30" creationId="{85CD04D6-B50F-4561-4888-869BE67E81CA}"/>
          </ac:spMkLst>
        </pc:spChg>
        <pc:spChg chg="add mod">
          <ac:chgData name="Bernat Sort Rufat" userId="1e5df0ea-a861-48a6-82a7-7328f5d65c37" providerId="ADAL" clId="{CCA64883-683B-47C5-847B-28AF095DAAA2}" dt="2022-08-31T07:22:39.691" v="17217" actId="790"/>
          <ac:spMkLst>
            <pc:docMk/>
            <pc:sldMk cId="1803311633" sldId="314"/>
            <ac:spMk id="31" creationId="{2CC59F63-C022-C8A1-A246-EA252AD7CD94}"/>
          </ac:spMkLst>
        </pc:spChg>
        <pc:spChg chg="add del mod">
          <ac:chgData name="Bernat Sort Rufat" userId="1e5df0ea-a861-48a6-82a7-7328f5d65c37" providerId="ADAL" clId="{CCA64883-683B-47C5-847B-28AF095DAAA2}" dt="2022-08-07T17:50:02.761" v="320"/>
          <ac:spMkLst>
            <pc:docMk/>
            <pc:sldMk cId="1803311633" sldId="314"/>
            <ac:spMk id="31" creationId="{6AC1B0E9-9597-1D13-EACC-67833F74BB5E}"/>
          </ac:spMkLst>
        </pc:spChg>
        <pc:spChg chg="add del mod">
          <ac:chgData name="Bernat Sort Rufat" userId="1e5df0ea-a861-48a6-82a7-7328f5d65c37" providerId="ADAL" clId="{CCA64883-683B-47C5-847B-28AF095DAAA2}" dt="2022-08-09T12:09:12.616" v="969" actId="478"/>
          <ac:spMkLst>
            <pc:docMk/>
            <pc:sldMk cId="1803311633" sldId="314"/>
            <ac:spMk id="32" creationId="{B04A2278-4412-5631-70E4-87DD1119B66C}"/>
          </ac:spMkLst>
        </pc:spChg>
        <pc:spChg chg="add del mod">
          <ac:chgData name="Bernat Sort Rufat" userId="1e5df0ea-a861-48a6-82a7-7328f5d65c37" providerId="ADAL" clId="{CCA64883-683B-47C5-847B-28AF095DAAA2}" dt="2022-08-26T09:55:18.604" v="13724" actId="478"/>
          <ac:spMkLst>
            <pc:docMk/>
            <pc:sldMk cId="1803311633" sldId="314"/>
            <ac:spMk id="33" creationId="{50CA1255-1EBF-518E-24AF-212CE50D98A8}"/>
          </ac:spMkLst>
        </pc:spChg>
        <pc:spChg chg="mod">
          <ac:chgData name="Bernat Sort Rufat" userId="1e5df0ea-a861-48a6-82a7-7328f5d65c37" providerId="ADAL" clId="{CCA64883-683B-47C5-847B-28AF095DAAA2}" dt="2022-08-09T12:12:08.796" v="1003" actId="14100"/>
          <ac:spMkLst>
            <pc:docMk/>
            <pc:sldMk cId="1803311633" sldId="314"/>
            <ac:spMk id="35" creationId="{F23567F7-5816-BD03-D4C3-862E7BAAB63F}"/>
          </ac:spMkLst>
        </pc:spChg>
        <pc:spChg chg="mod">
          <ac:chgData name="Bernat Sort Rufat" userId="1e5df0ea-a861-48a6-82a7-7328f5d65c37" providerId="ADAL" clId="{CCA64883-683B-47C5-847B-28AF095DAAA2}" dt="2022-08-09T12:12:08.796" v="1003" actId="14100"/>
          <ac:spMkLst>
            <pc:docMk/>
            <pc:sldMk cId="1803311633" sldId="314"/>
            <ac:spMk id="36" creationId="{260B65D9-C41B-9683-CF1C-700A476201CA}"/>
          </ac:spMkLst>
        </pc:spChg>
        <pc:spChg chg="mod">
          <ac:chgData name="Bernat Sort Rufat" userId="1e5df0ea-a861-48a6-82a7-7328f5d65c37" providerId="ADAL" clId="{CCA64883-683B-47C5-847B-28AF095DAAA2}" dt="2022-08-09T12:12:08.796" v="1003" actId="14100"/>
          <ac:spMkLst>
            <pc:docMk/>
            <pc:sldMk cId="1803311633" sldId="314"/>
            <ac:spMk id="37" creationId="{15116E33-1BBA-538A-01D8-9B5491A4A151}"/>
          </ac:spMkLst>
        </pc:spChg>
        <pc:spChg chg="mod">
          <ac:chgData name="Bernat Sort Rufat" userId="1e5df0ea-a861-48a6-82a7-7328f5d65c37" providerId="ADAL" clId="{CCA64883-683B-47C5-847B-28AF095DAAA2}" dt="2022-08-09T12:12:08.796" v="1003" actId="14100"/>
          <ac:spMkLst>
            <pc:docMk/>
            <pc:sldMk cId="1803311633" sldId="314"/>
            <ac:spMk id="38" creationId="{1E21CAAC-A180-DE94-CD9D-8D384C22739B}"/>
          </ac:spMkLst>
        </pc:spChg>
        <pc:spChg chg="mod">
          <ac:chgData name="Bernat Sort Rufat" userId="1e5df0ea-a861-48a6-82a7-7328f5d65c37" providerId="ADAL" clId="{CCA64883-683B-47C5-847B-28AF095DAAA2}" dt="2022-08-09T12:12:08.796" v="1003" actId="14100"/>
          <ac:spMkLst>
            <pc:docMk/>
            <pc:sldMk cId="1803311633" sldId="314"/>
            <ac:spMk id="39" creationId="{BFE3865C-338A-936C-3229-FD08DEF47309}"/>
          </ac:spMkLst>
        </pc:spChg>
        <pc:spChg chg="mod">
          <ac:chgData name="Bernat Sort Rufat" userId="1e5df0ea-a861-48a6-82a7-7328f5d65c37" providerId="ADAL" clId="{CCA64883-683B-47C5-847B-28AF095DAAA2}" dt="2022-08-09T12:12:08.796" v="1003" actId="14100"/>
          <ac:spMkLst>
            <pc:docMk/>
            <pc:sldMk cId="1803311633" sldId="314"/>
            <ac:spMk id="40" creationId="{87A9C170-D910-07D9-9FBC-B28C92B7CBF1}"/>
          </ac:spMkLst>
        </pc:spChg>
        <pc:spChg chg="mod">
          <ac:chgData name="Bernat Sort Rufat" userId="1e5df0ea-a861-48a6-82a7-7328f5d65c37" providerId="ADAL" clId="{CCA64883-683B-47C5-847B-28AF095DAAA2}" dt="2022-08-09T12:12:08.796" v="1003" actId="14100"/>
          <ac:spMkLst>
            <pc:docMk/>
            <pc:sldMk cId="1803311633" sldId="314"/>
            <ac:spMk id="41" creationId="{706EEF6B-455E-B29B-3BFB-F21B5158A2A5}"/>
          </ac:spMkLst>
        </pc:spChg>
        <pc:spChg chg="mod">
          <ac:chgData name="Bernat Sort Rufat" userId="1e5df0ea-a861-48a6-82a7-7328f5d65c37" providerId="ADAL" clId="{CCA64883-683B-47C5-847B-28AF095DAAA2}" dt="2022-08-09T12:12:08.796" v="1003" actId="14100"/>
          <ac:spMkLst>
            <pc:docMk/>
            <pc:sldMk cId="1803311633" sldId="314"/>
            <ac:spMk id="42" creationId="{A34405FB-6F3E-4C05-A33F-64C200F1AEF8}"/>
          </ac:spMkLst>
        </pc:spChg>
        <pc:spChg chg="mod">
          <ac:chgData name="Bernat Sort Rufat" userId="1e5df0ea-a861-48a6-82a7-7328f5d65c37" providerId="ADAL" clId="{CCA64883-683B-47C5-847B-28AF095DAAA2}" dt="2022-08-09T12:12:08.796" v="1003" actId="14100"/>
          <ac:spMkLst>
            <pc:docMk/>
            <pc:sldMk cId="1803311633" sldId="314"/>
            <ac:spMk id="43" creationId="{98A41C64-8CD8-BB02-4C1D-290049B2D997}"/>
          </ac:spMkLst>
        </pc:spChg>
        <pc:spChg chg="mod">
          <ac:chgData name="Bernat Sort Rufat" userId="1e5df0ea-a861-48a6-82a7-7328f5d65c37" providerId="ADAL" clId="{CCA64883-683B-47C5-847B-28AF095DAAA2}" dt="2022-08-09T12:11:48.049" v="1002" actId="1076"/>
          <ac:spMkLst>
            <pc:docMk/>
            <pc:sldMk cId="1803311633" sldId="314"/>
            <ac:spMk id="45" creationId="{6BE0B89D-E0A5-6CF2-038C-90322502244D}"/>
          </ac:spMkLst>
        </pc:spChg>
        <pc:spChg chg="mod">
          <ac:chgData name="Bernat Sort Rufat" userId="1e5df0ea-a861-48a6-82a7-7328f5d65c37" providerId="ADAL" clId="{CCA64883-683B-47C5-847B-28AF095DAAA2}" dt="2022-08-09T12:11:48.049" v="1002" actId="1076"/>
          <ac:spMkLst>
            <pc:docMk/>
            <pc:sldMk cId="1803311633" sldId="314"/>
            <ac:spMk id="46" creationId="{29D7D533-3C0E-91B3-0341-14B0BFE4A7AA}"/>
          </ac:spMkLst>
        </pc:spChg>
        <pc:spChg chg="mod">
          <ac:chgData name="Bernat Sort Rufat" userId="1e5df0ea-a861-48a6-82a7-7328f5d65c37" providerId="ADAL" clId="{CCA64883-683B-47C5-847B-28AF095DAAA2}" dt="2022-08-09T12:11:48.049" v="1002" actId="1076"/>
          <ac:spMkLst>
            <pc:docMk/>
            <pc:sldMk cId="1803311633" sldId="314"/>
            <ac:spMk id="47" creationId="{441FAB5C-CB10-A7FD-6187-6E4AF1794016}"/>
          </ac:spMkLst>
        </pc:spChg>
        <pc:spChg chg="mod">
          <ac:chgData name="Bernat Sort Rufat" userId="1e5df0ea-a861-48a6-82a7-7328f5d65c37" providerId="ADAL" clId="{CCA64883-683B-47C5-847B-28AF095DAAA2}" dt="2022-08-09T12:11:48.049" v="1002" actId="1076"/>
          <ac:spMkLst>
            <pc:docMk/>
            <pc:sldMk cId="1803311633" sldId="314"/>
            <ac:spMk id="48" creationId="{A1A2F49B-07AD-2C26-0432-116E5ADB6665}"/>
          </ac:spMkLst>
        </pc:spChg>
        <pc:spChg chg="mod">
          <ac:chgData name="Bernat Sort Rufat" userId="1e5df0ea-a861-48a6-82a7-7328f5d65c37" providerId="ADAL" clId="{CCA64883-683B-47C5-847B-28AF095DAAA2}" dt="2022-08-09T12:11:48.049" v="1002" actId="1076"/>
          <ac:spMkLst>
            <pc:docMk/>
            <pc:sldMk cId="1803311633" sldId="314"/>
            <ac:spMk id="49" creationId="{363F1DC4-9442-3F12-D89D-9F3AF4068A5C}"/>
          </ac:spMkLst>
        </pc:spChg>
        <pc:spChg chg="mod">
          <ac:chgData name="Bernat Sort Rufat" userId="1e5df0ea-a861-48a6-82a7-7328f5d65c37" providerId="ADAL" clId="{CCA64883-683B-47C5-847B-28AF095DAAA2}" dt="2022-08-09T12:11:48.049" v="1002" actId="1076"/>
          <ac:spMkLst>
            <pc:docMk/>
            <pc:sldMk cId="1803311633" sldId="314"/>
            <ac:spMk id="50" creationId="{867327E8-26F4-6828-FE71-4225E3631000}"/>
          </ac:spMkLst>
        </pc:spChg>
        <pc:spChg chg="mod">
          <ac:chgData name="Bernat Sort Rufat" userId="1e5df0ea-a861-48a6-82a7-7328f5d65c37" providerId="ADAL" clId="{CCA64883-683B-47C5-847B-28AF095DAAA2}" dt="2022-08-09T12:11:48.049" v="1002" actId="1076"/>
          <ac:spMkLst>
            <pc:docMk/>
            <pc:sldMk cId="1803311633" sldId="314"/>
            <ac:spMk id="51" creationId="{3B2B9DF8-A2F8-E35A-C5D2-FDECF27B4EEF}"/>
          </ac:spMkLst>
        </pc:spChg>
        <pc:spChg chg="mod">
          <ac:chgData name="Bernat Sort Rufat" userId="1e5df0ea-a861-48a6-82a7-7328f5d65c37" providerId="ADAL" clId="{CCA64883-683B-47C5-847B-28AF095DAAA2}" dt="2022-08-09T12:11:48.049" v="1002" actId="1076"/>
          <ac:spMkLst>
            <pc:docMk/>
            <pc:sldMk cId="1803311633" sldId="314"/>
            <ac:spMk id="52" creationId="{C4D17610-0340-9927-6115-728782FA58F5}"/>
          </ac:spMkLst>
        </pc:spChg>
        <pc:spChg chg="mod">
          <ac:chgData name="Bernat Sort Rufat" userId="1e5df0ea-a861-48a6-82a7-7328f5d65c37" providerId="ADAL" clId="{CCA64883-683B-47C5-847B-28AF095DAAA2}" dt="2022-08-09T12:11:48.049" v="1002" actId="1076"/>
          <ac:spMkLst>
            <pc:docMk/>
            <pc:sldMk cId="1803311633" sldId="314"/>
            <ac:spMk id="53" creationId="{7683F8A1-B850-382D-A011-DE63A30E48E9}"/>
          </ac:spMkLst>
        </pc:spChg>
        <pc:spChg chg="add del mod">
          <ac:chgData name="Bernat Sort Rufat" userId="1e5df0ea-a861-48a6-82a7-7328f5d65c37" providerId="ADAL" clId="{CCA64883-683B-47C5-847B-28AF095DAAA2}" dt="2022-08-09T12:10:53.973" v="990" actId="478"/>
          <ac:spMkLst>
            <pc:docMk/>
            <pc:sldMk cId="1803311633" sldId="314"/>
            <ac:spMk id="54" creationId="{B6BACD18-7042-8C85-4BE7-1669BC21655C}"/>
          </ac:spMkLst>
        </pc:spChg>
        <pc:spChg chg="add del mod">
          <ac:chgData name="Bernat Sort Rufat" userId="1e5df0ea-a861-48a6-82a7-7328f5d65c37" providerId="ADAL" clId="{CCA64883-683B-47C5-847B-28AF095DAAA2}" dt="2022-08-09T12:11:00.136" v="993" actId="478"/>
          <ac:spMkLst>
            <pc:docMk/>
            <pc:sldMk cId="1803311633" sldId="314"/>
            <ac:spMk id="55" creationId="{9DEE0408-363D-FEC2-D8F5-B2BDDF3C8802}"/>
          </ac:spMkLst>
        </pc:spChg>
        <pc:spChg chg="add del mod">
          <ac:chgData name="Bernat Sort Rufat" userId="1e5df0ea-a861-48a6-82a7-7328f5d65c37" providerId="ADAL" clId="{CCA64883-683B-47C5-847B-28AF095DAAA2}" dt="2022-08-09T12:14:24.559" v="1095" actId="478"/>
          <ac:spMkLst>
            <pc:docMk/>
            <pc:sldMk cId="1803311633" sldId="314"/>
            <ac:spMk id="56" creationId="{658583B2-F4DD-A7FE-481E-8188C0808EA6}"/>
          </ac:spMkLst>
        </pc:spChg>
        <pc:spChg chg="add del mod">
          <ac:chgData name="Bernat Sort Rufat" userId="1e5df0ea-a861-48a6-82a7-7328f5d65c37" providerId="ADAL" clId="{CCA64883-683B-47C5-847B-28AF095DAAA2}" dt="2022-08-09T12:14:24.559" v="1095" actId="478"/>
          <ac:spMkLst>
            <pc:docMk/>
            <pc:sldMk cId="1803311633" sldId="314"/>
            <ac:spMk id="57" creationId="{E4E60072-DC26-A155-6842-E02567365E15}"/>
          </ac:spMkLst>
        </pc:spChg>
        <pc:spChg chg="add del mod">
          <ac:chgData name="Bernat Sort Rufat" userId="1e5df0ea-a861-48a6-82a7-7328f5d65c37" providerId="ADAL" clId="{CCA64883-683B-47C5-847B-28AF095DAAA2}" dt="2022-08-09T12:14:24.559" v="1095" actId="478"/>
          <ac:spMkLst>
            <pc:docMk/>
            <pc:sldMk cId="1803311633" sldId="314"/>
            <ac:spMk id="58" creationId="{2C3E8E8C-ED15-119B-8936-FD093EE40F41}"/>
          </ac:spMkLst>
        </pc:spChg>
        <pc:spChg chg="add del mod">
          <ac:chgData name="Bernat Sort Rufat" userId="1e5df0ea-a861-48a6-82a7-7328f5d65c37" providerId="ADAL" clId="{CCA64883-683B-47C5-847B-28AF095DAAA2}" dt="2022-08-09T12:14:24.559" v="1095" actId="478"/>
          <ac:spMkLst>
            <pc:docMk/>
            <pc:sldMk cId="1803311633" sldId="314"/>
            <ac:spMk id="59" creationId="{517AFE20-A82E-30E8-392D-37A7ACE61D0C}"/>
          </ac:spMkLst>
        </pc:spChg>
        <pc:spChg chg="add del mod">
          <ac:chgData name="Bernat Sort Rufat" userId="1e5df0ea-a861-48a6-82a7-7328f5d65c37" providerId="ADAL" clId="{CCA64883-683B-47C5-847B-28AF095DAAA2}" dt="2022-08-09T12:14:24.559" v="1095" actId="478"/>
          <ac:spMkLst>
            <pc:docMk/>
            <pc:sldMk cId="1803311633" sldId="314"/>
            <ac:spMk id="60" creationId="{291525B4-43F2-E171-B638-66395BB30247}"/>
          </ac:spMkLst>
        </pc:spChg>
        <pc:spChg chg="add del mod">
          <ac:chgData name="Bernat Sort Rufat" userId="1e5df0ea-a861-48a6-82a7-7328f5d65c37" providerId="ADAL" clId="{CCA64883-683B-47C5-847B-28AF095DAAA2}" dt="2022-08-09T12:14:24.559" v="1095" actId="478"/>
          <ac:spMkLst>
            <pc:docMk/>
            <pc:sldMk cId="1803311633" sldId="314"/>
            <ac:spMk id="61" creationId="{EA5D4E45-1761-3C2F-0301-180B6976C4B7}"/>
          </ac:spMkLst>
        </pc:spChg>
        <pc:spChg chg="add del mod">
          <ac:chgData name="Bernat Sort Rufat" userId="1e5df0ea-a861-48a6-82a7-7328f5d65c37" providerId="ADAL" clId="{CCA64883-683B-47C5-847B-28AF095DAAA2}" dt="2022-08-09T12:14:24.559" v="1095" actId="478"/>
          <ac:spMkLst>
            <pc:docMk/>
            <pc:sldMk cId="1803311633" sldId="314"/>
            <ac:spMk id="62" creationId="{CB749BB7-2660-4986-4887-0CCBC7540954}"/>
          </ac:spMkLst>
        </pc:spChg>
        <pc:spChg chg="add del mod">
          <ac:chgData name="Bernat Sort Rufat" userId="1e5df0ea-a861-48a6-82a7-7328f5d65c37" providerId="ADAL" clId="{CCA64883-683B-47C5-847B-28AF095DAAA2}" dt="2022-08-09T12:14:24.559" v="1095" actId="478"/>
          <ac:spMkLst>
            <pc:docMk/>
            <pc:sldMk cId="1803311633" sldId="314"/>
            <ac:spMk id="63" creationId="{894ABA49-144D-44F0-C388-64F0CDD2C31F}"/>
          </ac:spMkLst>
        </pc:spChg>
        <pc:spChg chg="add del mod">
          <ac:chgData name="Bernat Sort Rufat" userId="1e5df0ea-a861-48a6-82a7-7328f5d65c37" providerId="ADAL" clId="{CCA64883-683B-47C5-847B-28AF095DAAA2}" dt="2022-08-09T12:15:27.691" v="1102" actId="478"/>
          <ac:spMkLst>
            <pc:docMk/>
            <pc:sldMk cId="1803311633" sldId="314"/>
            <ac:spMk id="65" creationId="{38B7D9DA-9FA4-6C13-0892-DB27C53E0DE8}"/>
          </ac:spMkLst>
        </pc:spChg>
        <pc:spChg chg="add del mod">
          <ac:chgData name="Bernat Sort Rufat" userId="1e5df0ea-a861-48a6-82a7-7328f5d65c37" providerId="ADAL" clId="{CCA64883-683B-47C5-847B-28AF095DAAA2}" dt="2022-08-24T17:14:37.142" v="13435" actId="478"/>
          <ac:spMkLst>
            <pc:docMk/>
            <pc:sldMk cId="1803311633" sldId="314"/>
            <ac:spMk id="69" creationId="{FB99FAC0-C068-E41B-F1DB-8F0287819AB1}"/>
          </ac:spMkLst>
        </pc:spChg>
        <pc:spChg chg="add del mod">
          <ac:chgData name="Bernat Sort Rufat" userId="1e5df0ea-a861-48a6-82a7-7328f5d65c37" providerId="ADAL" clId="{CCA64883-683B-47C5-847B-28AF095DAAA2}" dt="2022-08-26T09:54:44.563" v="13720" actId="478"/>
          <ac:spMkLst>
            <pc:docMk/>
            <pc:sldMk cId="1803311633" sldId="314"/>
            <ac:spMk id="71" creationId="{4646B04F-F327-CDDF-C940-8857A203B2C2}"/>
          </ac:spMkLst>
        </pc:spChg>
        <pc:spChg chg="add del mod">
          <ac:chgData name="Bernat Sort Rufat" userId="1e5df0ea-a861-48a6-82a7-7328f5d65c37" providerId="ADAL" clId="{CCA64883-683B-47C5-847B-28AF095DAAA2}" dt="2022-08-24T17:14:38.559" v="13436" actId="478"/>
          <ac:spMkLst>
            <pc:docMk/>
            <pc:sldMk cId="1803311633" sldId="314"/>
            <ac:spMk id="73" creationId="{7E69A726-0ED6-C6D5-E498-84F6DB8E5773}"/>
          </ac:spMkLst>
        </pc:spChg>
        <pc:spChg chg="add del mod">
          <ac:chgData name="Bernat Sort Rufat" userId="1e5df0ea-a861-48a6-82a7-7328f5d65c37" providerId="ADAL" clId="{CCA64883-683B-47C5-847B-28AF095DAAA2}" dt="2022-08-09T12:16:50.495" v="1118" actId="478"/>
          <ac:spMkLst>
            <pc:docMk/>
            <pc:sldMk cId="1803311633" sldId="314"/>
            <ac:spMk id="74" creationId="{8382C615-73D4-3D37-ECB3-E4D770D42362}"/>
          </ac:spMkLst>
        </pc:spChg>
        <pc:spChg chg="add del mod">
          <ac:chgData name="Bernat Sort Rufat" userId="1e5df0ea-a861-48a6-82a7-7328f5d65c37" providerId="ADAL" clId="{CCA64883-683B-47C5-847B-28AF095DAAA2}" dt="2022-08-26T09:56:32.048" v="13765" actId="478"/>
          <ac:spMkLst>
            <pc:docMk/>
            <pc:sldMk cId="1803311633" sldId="314"/>
            <ac:spMk id="75" creationId="{EDE9F864-7753-0C40-94C6-02927F9FB101}"/>
          </ac:spMkLst>
        </pc:spChg>
        <pc:spChg chg="add del mod">
          <ac:chgData name="Bernat Sort Rufat" userId="1e5df0ea-a861-48a6-82a7-7328f5d65c37" providerId="ADAL" clId="{CCA64883-683B-47C5-847B-28AF095DAAA2}" dt="2022-08-26T10:02:14.416" v="13818" actId="21"/>
          <ac:spMkLst>
            <pc:docMk/>
            <pc:sldMk cId="1803311633" sldId="314"/>
            <ac:spMk id="76" creationId="{423707F4-8BBE-F02A-3556-61D6CAF80A4B}"/>
          </ac:spMkLst>
        </pc:spChg>
        <pc:spChg chg="add del mod">
          <ac:chgData name="Bernat Sort Rufat" userId="1e5df0ea-a861-48a6-82a7-7328f5d65c37" providerId="ADAL" clId="{CCA64883-683B-47C5-847B-28AF095DAAA2}" dt="2022-08-26T10:02:14.416" v="13818" actId="21"/>
          <ac:spMkLst>
            <pc:docMk/>
            <pc:sldMk cId="1803311633" sldId="314"/>
            <ac:spMk id="77" creationId="{FAEB5390-16D3-A9EB-A099-2B6E46FDE243}"/>
          </ac:spMkLst>
        </pc:spChg>
        <pc:spChg chg="add mod">
          <ac:chgData name="Bernat Sort Rufat" userId="1e5df0ea-a861-48a6-82a7-7328f5d65c37" providerId="ADAL" clId="{CCA64883-683B-47C5-847B-28AF095DAAA2}" dt="2022-09-02T19:55:19.615" v="18431" actId="207"/>
          <ac:spMkLst>
            <pc:docMk/>
            <pc:sldMk cId="1803311633" sldId="314"/>
            <ac:spMk id="78" creationId="{0DDF87FB-9A25-627B-6912-A41B7AF8E58E}"/>
          </ac:spMkLst>
        </pc:spChg>
        <pc:spChg chg="mod">
          <ac:chgData name="Bernat Sort Rufat" userId="1e5df0ea-a861-48a6-82a7-7328f5d65c37" providerId="ADAL" clId="{CCA64883-683B-47C5-847B-28AF095DAAA2}" dt="2022-08-09T12:30:32.144" v="1593" actId="790"/>
          <ac:spMkLst>
            <pc:docMk/>
            <pc:sldMk cId="1803311633" sldId="314"/>
            <ac:spMk id="80" creationId="{4D817C64-42B0-987E-3FEE-AC456DA05E2A}"/>
          </ac:spMkLst>
        </pc:spChg>
        <pc:spChg chg="mod">
          <ac:chgData name="Bernat Sort Rufat" userId="1e5df0ea-a861-48a6-82a7-7328f5d65c37" providerId="ADAL" clId="{CCA64883-683B-47C5-847B-28AF095DAAA2}" dt="2022-08-09T12:30:32.144" v="1593" actId="790"/>
          <ac:spMkLst>
            <pc:docMk/>
            <pc:sldMk cId="1803311633" sldId="314"/>
            <ac:spMk id="81" creationId="{0DC0B00D-4C9A-6850-6BA4-529FB092C154}"/>
          </ac:spMkLst>
        </pc:spChg>
        <pc:spChg chg="add mod">
          <ac:chgData name="Bernat Sort Rufat" userId="1e5df0ea-a861-48a6-82a7-7328f5d65c37" providerId="ADAL" clId="{CCA64883-683B-47C5-847B-28AF095DAAA2}" dt="2022-09-02T19:55:19.615" v="18431" actId="207"/>
          <ac:spMkLst>
            <pc:docMk/>
            <pc:sldMk cId="1803311633" sldId="314"/>
            <ac:spMk id="82" creationId="{BF6DA65C-8475-8FED-F4A3-9D34E42A85DC}"/>
          </ac:spMkLst>
        </pc:spChg>
        <pc:spChg chg="mod">
          <ac:chgData name="Bernat Sort Rufat" userId="1e5df0ea-a861-48a6-82a7-7328f5d65c37" providerId="ADAL" clId="{CCA64883-683B-47C5-847B-28AF095DAAA2}" dt="2022-08-09T12:30:32.144" v="1593" actId="790"/>
          <ac:spMkLst>
            <pc:docMk/>
            <pc:sldMk cId="1803311633" sldId="314"/>
            <ac:spMk id="84" creationId="{2EF9C55D-D7F5-176F-1E0F-FA71E9A0C190}"/>
          </ac:spMkLst>
        </pc:spChg>
        <pc:spChg chg="mod">
          <ac:chgData name="Bernat Sort Rufat" userId="1e5df0ea-a861-48a6-82a7-7328f5d65c37" providerId="ADAL" clId="{CCA64883-683B-47C5-847B-28AF095DAAA2}" dt="2022-08-09T12:30:32.144" v="1593" actId="790"/>
          <ac:spMkLst>
            <pc:docMk/>
            <pc:sldMk cId="1803311633" sldId="314"/>
            <ac:spMk id="85" creationId="{3B2CB854-F34D-BEA5-DBE7-9F2C961A4D29}"/>
          </ac:spMkLst>
        </pc:spChg>
        <pc:spChg chg="add mod">
          <ac:chgData name="Bernat Sort Rufat" userId="1e5df0ea-a861-48a6-82a7-7328f5d65c37" providerId="ADAL" clId="{CCA64883-683B-47C5-847B-28AF095DAAA2}" dt="2022-09-11T15:51:52.638" v="19091" actId="14100"/>
          <ac:spMkLst>
            <pc:docMk/>
            <pc:sldMk cId="1803311633" sldId="314"/>
            <ac:spMk id="86" creationId="{20686AAD-8228-72A6-8BAD-6581CF82A256}"/>
          </ac:spMkLst>
        </pc:spChg>
        <pc:spChg chg="mod">
          <ac:chgData name="Bernat Sort Rufat" userId="1e5df0ea-a861-48a6-82a7-7328f5d65c37" providerId="ADAL" clId="{CCA64883-683B-47C5-847B-28AF095DAAA2}" dt="2022-08-09T12:30:32.144" v="1593" actId="790"/>
          <ac:spMkLst>
            <pc:docMk/>
            <pc:sldMk cId="1803311633" sldId="314"/>
            <ac:spMk id="88" creationId="{9809B823-1673-855D-BF6B-8E3FAA2AC172}"/>
          </ac:spMkLst>
        </pc:spChg>
        <pc:spChg chg="mod">
          <ac:chgData name="Bernat Sort Rufat" userId="1e5df0ea-a861-48a6-82a7-7328f5d65c37" providerId="ADAL" clId="{CCA64883-683B-47C5-847B-28AF095DAAA2}" dt="2022-08-09T12:30:32.144" v="1593" actId="790"/>
          <ac:spMkLst>
            <pc:docMk/>
            <pc:sldMk cId="1803311633" sldId="314"/>
            <ac:spMk id="89" creationId="{2FA1541A-B2AD-3C57-4799-74495A97B7DC}"/>
          </ac:spMkLst>
        </pc:spChg>
        <pc:spChg chg="add mod">
          <ac:chgData name="Bernat Sort Rufat" userId="1e5df0ea-a861-48a6-82a7-7328f5d65c37" providerId="ADAL" clId="{CCA64883-683B-47C5-847B-28AF095DAAA2}" dt="2022-09-11T15:51:44.385" v="19089" actId="20577"/>
          <ac:spMkLst>
            <pc:docMk/>
            <pc:sldMk cId="1803311633" sldId="314"/>
            <ac:spMk id="90" creationId="{05ADF450-42E4-F000-BD5C-EE59D978E442}"/>
          </ac:spMkLst>
        </pc:spChg>
        <pc:spChg chg="mod">
          <ac:chgData name="Bernat Sort Rufat" userId="1e5df0ea-a861-48a6-82a7-7328f5d65c37" providerId="ADAL" clId="{CCA64883-683B-47C5-847B-28AF095DAAA2}" dt="2022-08-09T12:30:32.144" v="1593" actId="790"/>
          <ac:spMkLst>
            <pc:docMk/>
            <pc:sldMk cId="1803311633" sldId="314"/>
            <ac:spMk id="92" creationId="{3C6F1C48-8157-EA9D-2075-3A996E2F643E}"/>
          </ac:spMkLst>
        </pc:spChg>
        <pc:spChg chg="mod">
          <ac:chgData name="Bernat Sort Rufat" userId="1e5df0ea-a861-48a6-82a7-7328f5d65c37" providerId="ADAL" clId="{CCA64883-683B-47C5-847B-28AF095DAAA2}" dt="2022-08-09T12:30:32.144" v="1593" actId="790"/>
          <ac:spMkLst>
            <pc:docMk/>
            <pc:sldMk cId="1803311633" sldId="314"/>
            <ac:spMk id="93" creationId="{F19CF2DF-EF9E-1B61-86DC-C915F99C0D1D}"/>
          </ac:spMkLst>
        </pc:spChg>
        <pc:spChg chg="add del">
          <ac:chgData name="Bernat Sort Rufat" userId="1e5df0ea-a861-48a6-82a7-7328f5d65c37" providerId="ADAL" clId="{CCA64883-683B-47C5-847B-28AF095DAAA2}" dt="2022-08-09T12:20:20.030" v="1233" actId="478"/>
          <ac:spMkLst>
            <pc:docMk/>
            <pc:sldMk cId="1803311633" sldId="314"/>
            <ac:spMk id="95" creationId="{E2ADF171-6C40-0802-7EA9-4AFB34A86429}"/>
          </ac:spMkLst>
        </pc:spChg>
        <pc:spChg chg="add del mod">
          <ac:chgData name="Bernat Sort Rufat" userId="1e5df0ea-a861-48a6-82a7-7328f5d65c37" providerId="ADAL" clId="{CCA64883-683B-47C5-847B-28AF095DAAA2}" dt="2022-08-09T12:31:17.748" v="1595"/>
          <ac:spMkLst>
            <pc:docMk/>
            <pc:sldMk cId="1803311633" sldId="314"/>
            <ac:spMk id="96" creationId="{92BE5E95-11B5-3434-7C7A-46E0132AE185}"/>
          </ac:spMkLst>
        </pc:spChg>
        <pc:spChg chg="add mod">
          <ac:chgData name="Bernat Sort Rufat" userId="1e5df0ea-a861-48a6-82a7-7328f5d65c37" providerId="ADAL" clId="{CCA64883-683B-47C5-847B-28AF095DAAA2}" dt="2022-08-24T17:17:31.014" v="13473" actId="1036"/>
          <ac:spMkLst>
            <pc:docMk/>
            <pc:sldMk cId="1803311633" sldId="314"/>
            <ac:spMk id="97" creationId="{45CF3E6E-8947-464F-08C7-6C0B91247DA2}"/>
          </ac:spMkLst>
        </pc:spChg>
        <pc:spChg chg="add mod">
          <ac:chgData name="Bernat Sort Rufat" userId="1e5df0ea-a861-48a6-82a7-7328f5d65c37" providerId="ADAL" clId="{CCA64883-683B-47C5-847B-28AF095DAAA2}" dt="2022-08-24T17:17:31.014" v="13473" actId="1036"/>
          <ac:spMkLst>
            <pc:docMk/>
            <pc:sldMk cId="1803311633" sldId="314"/>
            <ac:spMk id="98" creationId="{CEBAB7DC-C84C-663E-BF80-F6D37A328426}"/>
          </ac:spMkLst>
        </pc:spChg>
        <pc:spChg chg="add mod">
          <ac:chgData name="Bernat Sort Rufat" userId="1e5df0ea-a861-48a6-82a7-7328f5d65c37" providerId="ADAL" clId="{CCA64883-683B-47C5-847B-28AF095DAAA2}" dt="2022-08-24T17:17:31.014" v="13473" actId="1036"/>
          <ac:spMkLst>
            <pc:docMk/>
            <pc:sldMk cId="1803311633" sldId="314"/>
            <ac:spMk id="99" creationId="{568E4218-4D36-9627-F074-1D40D6EB6D7B}"/>
          </ac:spMkLst>
        </pc:spChg>
        <pc:spChg chg="add mod">
          <ac:chgData name="Bernat Sort Rufat" userId="1e5df0ea-a861-48a6-82a7-7328f5d65c37" providerId="ADAL" clId="{CCA64883-683B-47C5-847B-28AF095DAAA2}" dt="2022-08-24T17:17:31.014" v="13473" actId="1036"/>
          <ac:spMkLst>
            <pc:docMk/>
            <pc:sldMk cId="1803311633" sldId="314"/>
            <ac:spMk id="100" creationId="{B1302C4D-68DB-8F1B-D990-3A6B50DED9A2}"/>
          </ac:spMkLst>
        </pc:spChg>
        <pc:grpChg chg="add del mod">
          <ac:chgData name="Bernat Sort Rufat" userId="1e5df0ea-a861-48a6-82a7-7328f5d65c37" providerId="ADAL" clId="{CCA64883-683B-47C5-847B-28AF095DAAA2}" dt="2022-08-07T17:49:59.123" v="318"/>
          <ac:grpSpMkLst>
            <pc:docMk/>
            <pc:sldMk cId="1803311633" sldId="314"/>
            <ac:grpSpMk id="11" creationId="{0ED54505-1C13-D5D9-11EC-7C053254BDD0}"/>
          </ac:grpSpMkLst>
        </pc:grpChg>
        <pc:grpChg chg="add del mod">
          <ac:chgData name="Bernat Sort Rufat" userId="1e5df0ea-a861-48a6-82a7-7328f5d65c37" providerId="ADAL" clId="{CCA64883-683B-47C5-847B-28AF095DAAA2}" dt="2022-08-09T12:12:09.471" v="1004" actId="478"/>
          <ac:grpSpMkLst>
            <pc:docMk/>
            <pc:sldMk cId="1803311633" sldId="314"/>
            <ac:grpSpMk id="34" creationId="{8CF9C22F-85F5-0A0D-B28C-760CA1DA4307}"/>
          </ac:grpSpMkLst>
        </pc:grpChg>
        <pc:grpChg chg="add del mod">
          <ac:chgData name="Bernat Sort Rufat" userId="1e5df0ea-a861-48a6-82a7-7328f5d65c37" providerId="ADAL" clId="{CCA64883-683B-47C5-847B-28AF095DAAA2}" dt="2022-08-09T12:12:10.124" v="1005" actId="478"/>
          <ac:grpSpMkLst>
            <pc:docMk/>
            <pc:sldMk cId="1803311633" sldId="314"/>
            <ac:grpSpMk id="44" creationId="{A669EB54-BD9B-2AF2-4B09-D0A7F3EBC1DC}"/>
          </ac:grpSpMkLst>
        </pc:grpChg>
        <pc:grpChg chg="add del mod">
          <ac:chgData name="Bernat Sort Rufat" userId="1e5df0ea-a861-48a6-82a7-7328f5d65c37" providerId="ADAL" clId="{CCA64883-683B-47C5-847B-28AF095DAAA2}" dt="2022-08-09T12:32:02.977" v="1604" actId="478"/>
          <ac:grpSpMkLst>
            <pc:docMk/>
            <pc:sldMk cId="1803311633" sldId="314"/>
            <ac:grpSpMk id="79" creationId="{9F45908D-9587-2DD3-D8E0-25C49AFABB5F}"/>
          </ac:grpSpMkLst>
        </pc:grpChg>
        <pc:grpChg chg="add del mod">
          <ac:chgData name="Bernat Sort Rufat" userId="1e5df0ea-a861-48a6-82a7-7328f5d65c37" providerId="ADAL" clId="{CCA64883-683B-47C5-847B-28AF095DAAA2}" dt="2022-08-09T12:32:01.796" v="1603" actId="478"/>
          <ac:grpSpMkLst>
            <pc:docMk/>
            <pc:sldMk cId="1803311633" sldId="314"/>
            <ac:grpSpMk id="83" creationId="{8DA6084F-C4AC-8005-6ADF-8467E36283BA}"/>
          </ac:grpSpMkLst>
        </pc:grpChg>
        <pc:grpChg chg="add del mod">
          <ac:chgData name="Bernat Sort Rufat" userId="1e5df0ea-a861-48a6-82a7-7328f5d65c37" providerId="ADAL" clId="{CCA64883-683B-47C5-847B-28AF095DAAA2}" dt="2022-08-09T12:32:00.703" v="1602" actId="478"/>
          <ac:grpSpMkLst>
            <pc:docMk/>
            <pc:sldMk cId="1803311633" sldId="314"/>
            <ac:grpSpMk id="87" creationId="{B9F61924-F4D8-7B0A-F34D-0F573272884B}"/>
          </ac:grpSpMkLst>
        </pc:grpChg>
        <pc:grpChg chg="add del mod">
          <ac:chgData name="Bernat Sort Rufat" userId="1e5df0ea-a861-48a6-82a7-7328f5d65c37" providerId="ADAL" clId="{CCA64883-683B-47C5-847B-28AF095DAAA2}" dt="2022-08-09T12:32:00.004" v="1601" actId="478"/>
          <ac:grpSpMkLst>
            <pc:docMk/>
            <pc:sldMk cId="1803311633" sldId="314"/>
            <ac:grpSpMk id="91" creationId="{DBF6BA43-409D-9658-9136-5A843275466D}"/>
          </ac:grpSpMkLst>
        </pc:grpChg>
        <pc:graphicFrameChg chg="add del mod">
          <ac:chgData name="Bernat Sort Rufat" userId="1e5df0ea-a861-48a6-82a7-7328f5d65c37" providerId="ADAL" clId="{CCA64883-683B-47C5-847B-28AF095DAAA2}" dt="2022-08-07T17:35:42.274" v="290" actId="478"/>
          <ac:graphicFrameMkLst>
            <pc:docMk/>
            <pc:sldMk cId="1803311633" sldId="314"/>
            <ac:graphicFrameMk id="6" creationId="{29F841F8-32AA-139B-C2CA-C065E32BD13F}"/>
          </ac:graphicFrameMkLst>
        </pc:graphicFrameChg>
        <pc:picChg chg="add mod">
          <ac:chgData name="Bernat Sort Rufat" userId="1e5df0ea-a861-48a6-82a7-7328f5d65c37" providerId="ADAL" clId="{CCA64883-683B-47C5-847B-28AF095DAAA2}" dt="2022-08-26T10:00:23.677" v="13811" actId="1037"/>
          <ac:picMkLst>
            <pc:docMk/>
            <pc:sldMk cId="1803311633" sldId="314"/>
            <ac:picMk id="2" creationId="{7CE90BBB-17FA-93F5-F927-8FDE7247197E}"/>
          </ac:picMkLst>
        </pc:picChg>
        <pc:picChg chg="add del mod">
          <ac:chgData name="Bernat Sort Rufat" userId="1e5df0ea-a861-48a6-82a7-7328f5d65c37" providerId="ADAL" clId="{CCA64883-683B-47C5-847B-28AF095DAAA2}" dt="2022-08-26T09:54:28.997" v="13719" actId="478"/>
          <ac:picMkLst>
            <pc:docMk/>
            <pc:sldMk cId="1803311633" sldId="314"/>
            <ac:picMk id="4" creationId="{090C0E2A-879C-BE70-0596-8576A7029876}"/>
          </ac:picMkLst>
        </pc:picChg>
        <pc:picChg chg="add mod">
          <ac:chgData name="Bernat Sort Rufat" userId="1e5df0ea-a861-48a6-82a7-7328f5d65c37" providerId="ADAL" clId="{CCA64883-683B-47C5-847B-28AF095DAAA2}" dt="2022-08-26T10:02:40.587" v="13823" actId="1076"/>
          <ac:picMkLst>
            <pc:docMk/>
            <pc:sldMk cId="1803311633" sldId="314"/>
            <ac:picMk id="6" creationId="{D9FB1D6F-FB8E-9437-A592-EC6A0C8FFB62}"/>
          </ac:picMkLst>
        </pc:picChg>
        <pc:picChg chg="add mod">
          <ac:chgData name="Bernat Sort Rufat" userId="1e5df0ea-a861-48a6-82a7-7328f5d65c37" providerId="ADAL" clId="{CCA64883-683B-47C5-847B-28AF095DAAA2}" dt="2022-08-09T12:14:04.659" v="1094" actId="1076"/>
          <ac:picMkLst>
            <pc:docMk/>
            <pc:sldMk cId="1803311633" sldId="314"/>
            <ac:picMk id="67" creationId="{A61B9CDC-E6C3-EA1B-9875-49168777945C}"/>
          </ac:picMkLst>
        </pc:picChg>
      </pc:sldChg>
      <pc:sldChg chg="modSp add del mod">
        <pc:chgData name="Bernat Sort Rufat" userId="1e5df0ea-a861-48a6-82a7-7328f5d65c37" providerId="ADAL" clId="{CCA64883-683B-47C5-847B-28AF095DAAA2}" dt="2022-08-07T17:49:00.990" v="306" actId="2696"/>
        <pc:sldMkLst>
          <pc:docMk/>
          <pc:sldMk cId="1180475305" sldId="1642"/>
        </pc:sldMkLst>
        <pc:spChg chg="mod">
          <ac:chgData name="Bernat Sort Rufat" userId="1e5df0ea-a861-48a6-82a7-7328f5d65c37" providerId="ADAL" clId="{CCA64883-683B-47C5-847B-28AF095DAAA2}" dt="2022-08-07T17:46:35.355" v="294" actId="207"/>
          <ac:spMkLst>
            <pc:docMk/>
            <pc:sldMk cId="1180475305" sldId="1642"/>
            <ac:spMk id="4" creationId="{C44F67FA-28F4-4288-9CC5-25C18E401CA3}"/>
          </ac:spMkLst>
        </pc:spChg>
      </pc:sldChg>
      <pc:sldChg chg="addSp delSp modSp add mod modTransition addAnim delAnim modAnim">
        <pc:chgData name="Bernat Sort Rufat" userId="1e5df0ea-a861-48a6-82a7-7328f5d65c37" providerId="ADAL" clId="{CCA64883-683B-47C5-847B-28AF095DAAA2}" dt="2022-08-31T10:39:25.443" v="18055" actId="1076"/>
        <pc:sldMkLst>
          <pc:docMk/>
          <pc:sldMk cId="3299897016" sldId="1643"/>
        </pc:sldMkLst>
        <pc:spChg chg="del mod">
          <ac:chgData name="Bernat Sort Rufat" userId="1e5df0ea-a861-48a6-82a7-7328f5d65c37" providerId="ADAL" clId="{CCA64883-683B-47C5-847B-28AF095DAAA2}" dt="2022-08-24T16:03:47.940" v="13151" actId="478"/>
          <ac:spMkLst>
            <pc:docMk/>
            <pc:sldMk cId="3299897016" sldId="1643"/>
            <ac:spMk id="4" creationId="{C44F67FA-28F4-4288-9CC5-25C18E401CA3}"/>
          </ac:spMkLst>
        </pc:spChg>
        <pc:spChg chg="del">
          <ac:chgData name="Bernat Sort Rufat" userId="1e5df0ea-a861-48a6-82a7-7328f5d65c37" providerId="ADAL" clId="{CCA64883-683B-47C5-847B-28AF095DAAA2}" dt="2022-08-24T16:03:49.368" v="13152" actId="478"/>
          <ac:spMkLst>
            <pc:docMk/>
            <pc:sldMk cId="3299897016" sldId="1643"/>
            <ac:spMk id="15" creationId="{4350891D-4E62-46E4-87E5-A8E3313AA525}"/>
          </ac:spMkLst>
        </pc:spChg>
        <pc:spChg chg="add del mod">
          <ac:chgData name="Bernat Sort Rufat" userId="1e5df0ea-a861-48a6-82a7-7328f5d65c37" providerId="ADAL" clId="{CCA64883-683B-47C5-847B-28AF095DAAA2}" dt="2022-08-24T16:02:22.839" v="13108" actId="478"/>
          <ac:spMkLst>
            <pc:docMk/>
            <pc:sldMk cId="3299897016" sldId="1643"/>
            <ac:spMk id="16" creationId="{2EF15B3F-FE46-7F95-E0E5-C3CC21AB767E}"/>
          </ac:spMkLst>
        </pc:spChg>
        <pc:spChg chg="add mod">
          <ac:chgData name="Bernat Sort Rufat" userId="1e5df0ea-a861-48a6-82a7-7328f5d65c37" providerId="ADAL" clId="{CCA64883-683B-47C5-847B-28AF095DAAA2}" dt="2022-08-31T10:39:25.443" v="18055" actId="1076"/>
          <ac:spMkLst>
            <pc:docMk/>
            <pc:sldMk cId="3299897016" sldId="1643"/>
            <ac:spMk id="17" creationId="{33CC09CF-5B25-692E-D0B7-FCE4764B2ECB}"/>
          </ac:spMkLst>
        </pc:spChg>
        <pc:grpChg chg="mod">
          <ac:chgData name="Bernat Sort Rufat" userId="1e5df0ea-a861-48a6-82a7-7328f5d65c37" providerId="ADAL" clId="{CCA64883-683B-47C5-847B-28AF095DAAA2}" dt="2022-08-31T10:39:05.927" v="18050" actId="12788"/>
          <ac:grpSpMkLst>
            <pc:docMk/>
            <pc:sldMk cId="3299897016" sldId="1643"/>
            <ac:grpSpMk id="7" creationId="{6065E8F1-E647-49A7-AF9D-272FB6EBAEE4}"/>
          </ac:grpSpMkLst>
        </pc:grpChg>
        <pc:graphicFrameChg chg="mod modGraphic">
          <ac:chgData name="Bernat Sort Rufat" userId="1e5df0ea-a861-48a6-82a7-7328f5d65c37" providerId="ADAL" clId="{CCA64883-683B-47C5-847B-28AF095DAAA2}" dt="2022-08-31T10:39:05.927" v="18050" actId="12788"/>
          <ac:graphicFrameMkLst>
            <pc:docMk/>
            <pc:sldMk cId="3299897016" sldId="1643"/>
            <ac:graphicFrameMk id="5" creationId="{81E8F32B-49B6-4734-8E6A-50BA6E30C3DE}"/>
          </ac:graphicFrameMkLst>
        </pc:graphicFrameChg>
        <pc:picChg chg="add mod">
          <ac:chgData name="Bernat Sort Rufat" userId="1e5df0ea-a861-48a6-82a7-7328f5d65c37" providerId="ADAL" clId="{CCA64883-683B-47C5-847B-28AF095DAAA2}" dt="2022-08-24T16:03:44.219" v="13149"/>
          <ac:picMkLst>
            <pc:docMk/>
            <pc:sldMk cId="3299897016" sldId="1643"/>
            <ac:picMk id="18" creationId="{4FF703B9-C85E-761C-C26E-7EA0E648EA73}"/>
          </ac:picMkLst>
        </pc:picChg>
      </pc:sldChg>
      <pc:sldChg chg="addSp delSp modSp new del mod ord modAnim">
        <pc:chgData name="Bernat Sort Rufat" userId="1e5df0ea-a861-48a6-82a7-7328f5d65c37" providerId="ADAL" clId="{CCA64883-683B-47C5-847B-28AF095DAAA2}" dt="2022-08-09T12:07:22.403" v="960" actId="2696"/>
        <pc:sldMkLst>
          <pc:docMk/>
          <pc:sldMk cId="3272124752" sldId="1644"/>
        </pc:sldMkLst>
        <pc:spChg chg="del mod">
          <ac:chgData name="Bernat Sort Rufat" userId="1e5df0ea-a861-48a6-82a7-7328f5d65c37" providerId="ADAL" clId="{CCA64883-683B-47C5-847B-28AF095DAAA2}" dt="2022-08-09T11:40:33.722" v="348" actId="478"/>
          <ac:spMkLst>
            <pc:docMk/>
            <pc:sldMk cId="3272124752" sldId="1644"/>
            <ac:spMk id="2" creationId="{4696F66E-46F1-8E1D-A8FA-351630579C0C}"/>
          </ac:spMkLst>
        </pc:spChg>
        <pc:spChg chg="del mod">
          <ac:chgData name="Bernat Sort Rufat" userId="1e5df0ea-a861-48a6-82a7-7328f5d65c37" providerId="ADAL" clId="{CCA64883-683B-47C5-847B-28AF095DAAA2}" dt="2022-08-09T11:40:35.552" v="350" actId="478"/>
          <ac:spMkLst>
            <pc:docMk/>
            <pc:sldMk cId="3272124752" sldId="1644"/>
            <ac:spMk id="3" creationId="{DDD7B706-ADE9-1B4F-B6FF-A8D17A051C98}"/>
          </ac:spMkLst>
        </pc:spChg>
        <pc:spChg chg="add del mod">
          <ac:chgData name="Bernat Sort Rufat" userId="1e5df0ea-a861-48a6-82a7-7328f5d65c37" providerId="ADAL" clId="{CCA64883-683B-47C5-847B-28AF095DAAA2}" dt="2022-08-09T11:40:44.714" v="354"/>
          <ac:spMkLst>
            <pc:docMk/>
            <pc:sldMk cId="3272124752" sldId="1644"/>
            <ac:spMk id="4" creationId="{8402B00F-3A7D-9C12-CED1-83F3A51C6FE4}"/>
          </ac:spMkLst>
        </pc:spChg>
        <pc:spChg chg="add del mod">
          <ac:chgData name="Bernat Sort Rufat" userId="1e5df0ea-a861-48a6-82a7-7328f5d65c37" providerId="ADAL" clId="{CCA64883-683B-47C5-847B-28AF095DAAA2}" dt="2022-08-09T11:40:44.714" v="354"/>
          <ac:spMkLst>
            <pc:docMk/>
            <pc:sldMk cId="3272124752" sldId="1644"/>
            <ac:spMk id="5" creationId="{D2C9D486-DDEC-4459-775D-7F65C88157D7}"/>
          </ac:spMkLst>
        </pc:spChg>
        <pc:spChg chg="mod">
          <ac:chgData name="Bernat Sort Rufat" userId="1e5df0ea-a861-48a6-82a7-7328f5d65c37" providerId="ADAL" clId="{CCA64883-683B-47C5-847B-28AF095DAAA2}" dt="2022-08-09T11:40:42.004" v="351"/>
          <ac:spMkLst>
            <pc:docMk/>
            <pc:sldMk cId="3272124752" sldId="1644"/>
            <ac:spMk id="7" creationId="{6E70A5C9-AFC4-139A-68D7-FE5A253910E2}"/>
          </ac:spMkLst>
        </pc:spChg>
        <pc:spChg chg="mod">
          <ac:chgData name="Bernat Sort Rufat" userId="1e5df0ea-a861-48a6-82a7-7328f5d65c37" providerId="ADAL" clId="{CCA64883-683B-47C5-847B-28AF095DAAA2}" dt="2022-08-09T11:40:42.004" v="351"/>
          <ac:spMkLst>
            <pc:docMk/>
            <pc:sldMk cId="3272124752" sldId="1644"/>
            <ac:spMk id="8" creationId="{1CF8D7E4-D7C0-4C74-D22A-901F0F79B44C}"/>
          </ac:spMkLst>
        </pc:spChg>
        <pc:spChg chg="mod">
          <ac:chgData name="Bernat Sort Rufat" userId="1e5df0ea-a861-48a6-82a7-7328f5d65c37" providerId="ADAL" clId="{CCA64883-683B-47C5-847B-28AF095DAAA2}" dt="2022-08-09T11:40:42.004" v="351"/>
          <ac:spMkLst>
            <pc:docMk/>
            <pc:sldMk cId="3272124752" sldId="1644"/>
            <ac:spMk id="10" creationId="{8EE66A1A-EFE1-86D3-16F3-2534791F76F7}"/>
          </ac:spMkLst>
        </pc:spChg>
        <pc:spChg chg="mod">
          <ac:chgData name="Bernat Sort Rufat" userId="1e5df0ea-a861-48a6-82a7-7328f5d65c37" providerId="ADAL" clId="{CCA64883-683B-47C5-847B-28AF095DAAA2}" dt="2022-08-09T11:40:42.004" v="351"/>
          <ac:spMkLst>
            <pc:docMk/>
            <pc:sldMk cId="3272124752" sldId="1644"/>
            <ac:spMk id="11" creationId="{8D260D85-55D0-1D87-AF8A-9A73D1970F67}"/>
          </ac:spMkLst>
        </pc:spChg>
        <pc:spChg chg="mod">
          <ac:chgData name="Bernat Sort Rufat" userId="1e5df0ea-a861-48a6-82a7-7328f5d65c37" providerId="ADAL" clId="{CCA64883-683B-47C5-847B-28AF095DAAA2}" dt="2022-08-09T11:40:42.004" v="351"/>
          <ac:spMkLst>
            <pc:docMk/>
            <pc:sldMk cId="3272124752" sldId="1644"/>
            <ac:spMk id="13" creationId="{F2047E2B-916A-CB5F-ED31-CE38CF98A36F}"/>
          </ac:spMkLst>
        </pc:spChg>
        <pc:spChg chg="mod">
          <ac:chgData name="Bernat Sort Rufat" userId="1e5df0ea-a861-48a6-82a7-7328f5d65c37" providerId="ADAL" clId="{CCA64883-683B-47C5-847B-28AF095DAAA2}" dt="2022-08-09T11:40:42.004" v="351"/>
          <ac:spMkLst>
            <pc:docMk/>
            <pc:sldMk cId="3272124752" sldId="1644"/>
            <ac:spMk id="14" creationId="{A55454DF-B707-CF63-39C5-20FF468417C3}"/>
          </ac:spMkLst>
        </pc:spChg>
        <pc:spChg chg="mod">
          <ac:chgData name="Bernat Sort Rufat" userId="1e5df0ea-a861-48a6-82a7-7328f5d65c37" providerId="ADAL" clId="{CCA64883-683B-47C5-847B-28AF095DAAA2}" dt="2022-08-09T11:40:42.004" v="351"/>
          <ac:spMkLst>
            <pc:docMk/>
            <pc:sldMk cId="3272124752" sldId="1644"/>
            <ac:spMk id="16" creationId="{578A687D-25EA-110D-E0DB-5C63A85A6406}"/>
          </ac:spMkLst>
        </pc:spChg>
        <pc:spChg chg="mod">
          <ac:chgData name="Bernat Sort Rufat" userId="1e5df0ea-a861-48a6-82a7-7328f5d65c37" providerId="ADAL" clId="{CCA64883-683B-47C5-847B-28AF095DAAA2}" dt="2022-08-09T11:40:42.004" v="351"/>
          <ac:spMkLst>
            <pc:docMk/>
            <pc:sldMk cId="3272124752" sldId="1644"/>
            <ac:spMk id="17" creationId="{29F2EE0B-EF13-A852-6B9B-77FB08B4A0F5}"/>
          </ac:spMkLst>
        </pc:spChg>
        <pc:spChg chg="add del mod">
          <ac:chgData name="Bernat Sort Rufat" userId="1e5df0ea-a861-48a6-82a7-7328f5d65c37" providerId="ADAL" clId="{CCA64883-683B-47C5-847B-28AF095DAAA2}" dt="2022-08-09T11:40:44.714" v="354"/>
          <ac:spMkLst>
            <pc:docMk/>
            <pc:sldMk cId="3272124752" sldId="1644"/>
            <ac:spMk id="18" creationId="{35D4AD2B-5507-851E-4F98-17A29E8DF4B0}"/>
          </ac:spMkLst>
        </pc:spChg>
        <pc:spChg chg="add del mod">
          <ac:chgData name="Bernat Sort Rufat" userId="1e5df0ea-a861-48a6-82a7-7328f5d65c37" providerId="ADAL" clId="{CCA64883-683B-47C5-847B-28AF095DAAA2}" dt="2022-08-09T11:40:44.714" v="354"/>
          <ac:spMkLst>
            <pc:docMk/>
            <pc:sldMk cId="3272124752" sldId="1644"/>
            <ac:spMk id="19" creationId="{2451046D-FD87-5338-6D83-A777EBA20C61}"/>
          </ac:spMkLst>
        </pc:spChg>
        <pc:spChg chg="add del mod">
          <ac:chgData name="Bernat Sort Rufat" userId="1e5df0ea-a861-48a6-82a7-7328f5d65c37" providerId="ADAL" clId="{CCA64883-683B-47C5-847B-28AF095DAAA2}" dt="2022-08-09T11:40:44.714" v="354"/>
          <ac:spMkLst>
            <pc:docMk/>
            <pc:sldMk cId="3272124752" sldId="1644"/>
            <ac:spMk id="20" creationId="{B19E04BB-1B94-78A3-86F0-C86686C47E0F}"/>
          </ac:spMkLst>
        </pc:spChg>
        <pc:spChg chg="add del mod">
          <ac:chgData name="Bernat Sort Rufat" userId="1e5df0ea-a861-48a6-82a7-7328f5d65c37" providerId="ADAL" clId="{CCA64883-683B-47C5-847B-28AF095DAAA2}" dt="2022-08-09T11:40:44.714" v="354"/>
          <ac:spMkLst>
            <pc:docMk/>
            <pc:sldMk cId="3272124752" sldId="1644"/>
            <ac:spMk id="21" creationId="{2620A6B4-02F2-3627-9508-464DCDC5F696}"/>
          </ac:spMkLst>
        </pc:spChg>
        <pc:spChg chg="add mod">
          <ac:chgData name="Bernat Sort Rufat" userId="1e5df0ea-a861-48a6-82a7-7328f5d65c37" providerId="ADAL" clId="{CCA64883-683B-47C5-847B-28AF095DAAA2}" dt="2022-08-09T11:40:46.346" v="355"/>
          <ac:spMkLst>
            <pc:docMk/>
            <pc:sldMk cId="3272124752" sldId="1644"/>
            <ac:spMk id="22" creationId="{2F4D8C10-6C38-E3B2-E6B3-CDD3F35BF9B6}"/>
          </ac:spMkLst>
        </pc:spChg>
        <pc:spChg chg="add mod">
          <ac:chgData name="Bernat Sort Rufat" userId="1e5df0ea-a861-48a6-82a7-7328f5d65c37" providerId="ADAL" clId="{CCA64883-683B-47C5-847B-28AF095DAAA2}" dt="2022-08-09T11:40:46.346" v="355"/>
          <ac:spMkLst>
            <pc:docMk/>
            <pc:sldMk cId="3272124752" sldId="1644"/>
            <ac:spMk id="23" creationId="{125C9181-5FD1-DDFB-7579-EB7F429B3DC4}"/>
          </ac:spMkLst>
        </pc:spChg>
        <pc:spChg chg="mod">
          <ac:chgData name="Bernat Sort Rufat" userId="1e5df0ea-a861-48a6-82a7-7328f5d65c37" providerId="ADAL" clId="{CCA64883-683B-47C5-847B-28AF095DAAA2}" dt="2022-08-09T11:40:46.346" v="355"/>
          <ac:spMkLst>
            <pc:docMk/>
            <pc:sldMk cId="3272124752" sldId="1644"/>
            <ac:spMk id="25" creationId="{FD4F7992-EEFB-667F-B38C-EE755EDEDAAB}"/>
          </ac:spMkLst>
        </pc:spChg>
        <pc:spChg chg="mod">
          <ac:chgData name="Bernat Sort Rufat" userId="1e5df0ea-a861-48a6-82a7-7328f5d65c37" providerId="ADAL" clId="{CCA64883-683B-47C5-847B-28AF095DAAA2}" dt="2022-08-09T11:40:46.346" v="355"/>
          <ac:spMkLst>
            <pc:docMk/>
            <pc:sldMk cId="3272124752" sldId="1644"/>
            <ac:spMk id="26" creationId="{E19F8EB3-D61E-E913-8CB6-E6DCF273CC1F}"/>
          </ac:spMkLst>
        </pc:spChg>
        <pc:spChg chg="mod">
          <ac:chgData name="Bernat Sort Rufat" userId="1e5df0ea-a861-48a6-82a7-7328f5d65c37" providerId="ADAL" clId="{CCA64883-683B-47C5-847B-28AF095DAAA2}" dt="2022-08-09T11:40:46.346" v="355"/>
          <ac:spMkLst>
            <pc:docMk/>
            <pc:sldMk cId="3272124752" sldId="1644"/>
            <ac:spMk id="28" creationId="{C811A00C-9CA0-0F88-864E-4E74FDF7AB43}"/>
          </ac:spMkLst>
        </pc:spChg>
        <pc:spChg chg="mod">
          <ac:chgData name="Bernat Sort Rufat" userId="1e5df0ea-a861-48a6-82a7-7328f5d65c37" providerId="ADAL" clId="{CCA64883-683B-47C5-847B-28AF095DAAA2}" dt="2022-08-09T11:40:46.346" v="355"/>
          <ac:spMkLst>
            <pc:docMk/>
            <pc:sldMk cId="3272124752" sldId="1644"/>
            <ac:spMk id="29" creationId="{84A4FD37-F604-31EE-DB2D-2DBF18F1A865}"/>
          </ac:spMkLst>
        </pc:spChg>
        <pc:spChg chg="mod">
          <ac:chgData name="Bernat Sort Rufat" userId="1e5df0ea-a861-48a6-82a7-7328f5d65c37" providerId="ADAL" clId="{CCA64883-683B-47C5-847B-28AF095DAAA2}" dt="2022-08-09T11:40:46.346" v="355"/>
          <ac:spMkLst>
            <pc:docMk/>
            <pc:sldMk cId="3272124752" sldId="1644"/>
            <ac:spMk id="31" creationId="{815D403C-3B60-A30A-87E5-B8F73424BF69}"/>
          </ac:spMkLst>
        </pc:spChg>
        <pc:spChg chg="mod">
          <ac:chgData name="Bernat Sort Rufat" userId="1e5df0ea-a861-48a6-82a7-7328f5d65c37" providerId="ADAL" clId="{CCA64883-683B-47C5-847B-28AF095DAAA2}" dt="2022-08-09T11:40:46.346" v="355"/>
          <ac:spMkLst>
            <pc:docMk/>
            <pc:sldMk cId="3272124752" sldId="1644"/>
            <ac:spMk id="32" creationId="{CEE9B580-C575-AB6A-4169-336252D0E4B9}"/>
          </ac:spMkLst>
        </pc:spChg>
        <pc:spChg chg="mod">
          <ac:chgData name="Bernat Sort Rufat" userId="1e5df0ea-a861-48a6-82a7-7328f5d65c37" providerId="ADAL" clId="{CCA64883-683B-47C5-847B-28AF095DAAA2}" dt="2022-08-09T11:40:46.346" v="355"/>
          <ac:spMkLst>
            <pc:docMk/>
            <pc:sldMk cId="3272124752" sldId="1644"/>
            <ac:spMk id="34" creationId="{F9982381-0A35-EAEC-C1FA-33058D60FFD8}"/>
          </ac:spMkLst>
        </pc:spChg>
        <pc:spChg chg="mod">
          <ac:chgData name="Bernat Sort Rufat" userId="1e5df0ea-a861-48a6-82a7-7328f5d65c37" providerId="ADAL" clId="{CCA64883-683B-47C5-847B-28AF095DAAA2}" dt="2022-08-09T11:40:46.346" v="355"/>
          <ac:spMkLst>
            <pc:docMk/>
            <pc:sldMk cId="3272124752" sldId="1644"/>
            <ac:spMk id="35" creationId="{039B5DE2-E647-BE40-060A-4DE17AF363C7}"/>
          </ac:spMkLst>
        </pc:spChg>
        <pc:spChg chg="add mod">
          <ac:chgData name="Bernat Sort Rufat" userId="1e5df0ea-a861-48a6-82a7-7328f5d65c37" providerId="ADAL" clId="{CCA64883-683B-47C5-847B-28AF095DAAA2}" dt="2022-08-09T11:40:46.346" v="355"/>
          <ac:spMkLst>
            <pc:docMk/>
            <pc:sldMk cId="3272124752" sldId="1644"/>
            <ac:spMk id="36" creationId="{83AC2C48-BD0E-DCE1-0EFF-5D1432AD7CB9}"/>
          </ac:spMkLst>
        </pc:spChg>
        <pc:spChg chg="add mod">
          <ac:chgData name="Bernat Sort Rufat" userId="1e5df0ea-a861-48a6-82a7-7328f5d65c37" providerId="ADAL" clId="{CCA64883-683B-47C5-847B-28AF095DAAA2}" dt="2022-08-09T11:40:46.346" v="355"/>
          <ac:spMkLst>
            <pc:docMk/>
            <pc:sldMk cId="3272124752" sldId="1644"/>
            <ac:spMk id="37" creationId="{A0E304E6-E689-5505-2731-28DDC4F6262C}"/>
          </ac:spMkLst>
        </pc:spChg>
        <pc:spChg chg="add mod">
          <ac:chgData name="Bernat Sort Rufat" userId="1e5df0ea-a861-48a6-82a7-7328f5d65c37" providerId="ADAL" clId="{CCA64883-683B-47C5-847B-28AF095DAAA2}" dt="2022-08-09T11:40:46.346" v="355"/>
          <ac:spMkLst>
            <pc:docMk/>
            <pc:sldMk cId="3272124752" sldId="1644"/>
            <ac:spMk id="38" creationId="{2F5063B0-C58C-671B-6284-0AB9FBF2ECD5}"/>
          </ac:spMkLst>
        </pc:spChg>
        <pc:spChg chg="add mod">
          <ac:chgData name="Bernat Sort Rufat" userId="1e5df0ea-a861-48a6-82a7-7328f5d65c37" providerId="ADAL" clId="{CCA64883-683B-47C5-847B-28AF095DAAA2}" dt="2022-08-09T11:40:46.346" v="355"/>
          <ac:spMkLst>
            <pc:docMk/>
            <pc:sldMk cId="3272124752" sldId="1644"/>
            <ac:spMk id="39" creationId="{E1F4301B-4663-D6B0-C434-0A6B335A5667}"/>
          </ac:spMkLst>
        </pc:spChg>
        <pc:grpChg chg="add del mod">
          <ac:chgData name="Bernat Sort Rufat" userId="1e5df0ea-a861-48a6-82a7-7328f5d65c37" providerId="ADAL" clId="{CCA64883-683B-47C5-847B-28AF095DAAA2}" dt="2022-08-09T11:40:44.714" v="354"/>
          <ac:grpSpMkLst>
            <pc:docMk/>
            <pc:sldMk cId="3272124752" sldId="1644"/>
            <ac:grpSpMk id="6" creationId="{445075EE-7A54-0954-12CA-C4D176848ADF}"/>
          </ac:grpSpMkLst>
        </pc:grpChg>
        <pc:grpChg chg="add del mod">
          <ac:chgData name="Bernat Sort Rufat" userId="1e5df0ea-a861-48a6-82a7-7328f5d65c37" providerId="ADAL" clId="{CCA64883-683B-47C5-847B-28AF095DAAA2}" dt="2022-08-09T11:40:44.714" v="354"/>
          <ac:grpSpMkLst>
            <pc:docMk/>
            <pc:sldMk cId="3272124752" sldId="1644"/>
            <ac:grpSpMk id="9" creationId="{D54736E1-5026-873F-5AD0-768348A03CF7}"/>
          </ac:grpSpMkLst>
        </pc:grpChg>
        <pc:grpChg chg="add del mod">
          <ac:chgData name="Bernat Sort Rufat" userId="1e5df0ea-a861-48a6-82a7-7328f5d65c37" providerId="ADAL" clId="{CCA64883-683B-47C5-847B-28AF095DAAA2}" dt="2022-08-09T11:40:44.714" v="354"/>
          <ac:grpSpMkLst>
            <pc:docMk/>
            <pc:sldMk cId="3272124752" sldId="1644"/>
            <ac:grpSpMk id="12" creationId="{04B2A543-2273-48C2-384E-E452D7D6D955}"/>
          </ac:grpSpMkLst>
        </pc:grpChg>
        <pc:grpChg chg="add del mod">
          <ac:chgData name="Bernat Sort Rufat" userId="1e5df0ea-a861-48a6-82a7-7328f5d65c37" providerId="ADAL" clId="{CCA64883-683B-47C5-847B-28AF095DAAA2}" dt="2022-08-09T11:40:44.714" v="354"/>
          <ac:grpSpMkLst>
            <pc:docMk/>
            <pc:sldMk cId="3272124752" sldId="1644"/>
            <ac:grpSpMk id="15" creationId="{70110494-E859-079E-30B3-B04351D950E9}"/>
          </ac:grpSpMkLst>
        </pc:grpChg>
        <pc:grpChg chg="add mod">
          <ac:chgData name="Bernat Sort Rufat" userId="1e5df0ea-a861-48a6-82a7-7328f5d65c37" providerId="ADAL" clId="{CCA64883-683B-47C5-847B-28AF095DAAA2}" dt="2022-08-09T11:40:46.346" v="355"/>
          <ac:grpSpMkLst>
            <pc:docMk/>
            <pc:sldMk cId="3272124752" sldId="1644"/>
            <ac:grpSpMk id="24" creationId="{060FAF6E-BE4B-3299-7717-00448724E872}"/>
          </ac:grpSpMkLst>
        </pc:grpChg>
        <pc:grpChg chg="add mod">
          <ac:chgData name="Bernat Sort Rufat" userId="1e5df0ea-a861-48a6-82a7-7328f5d65c37" providerId="ADAL" clId="{CCA64883-683B-47C5-847B-28AF095DAAA2}" dt="2022-08-09T11:40:46.346" v="355"/>
          <ac:grpSpMkLst>
            <pc:docMk/>
            <pc:sldMk cId="3272124752" sldId="1644"/>
            <ac:grpSpMk id="27" creationId="{92924525-981D-1AF1-243A-6FD0D8D5D6C6}"/>
          </ac:grpSpMkLst>
        </pc:grpChg>
        <pc:grpChg chg="add mod">
          <ac:chgData name="Bernat Sort Rufat" userId="1e5df0ea-a861-48a6-82a7-7328f5d65c37" providerId="ADAL" clId="{CCA64883-683B-47C5-847B-28AF095DAAA2}" dt="2022-08-09T11:40:46.346" v="355"/>
          <ac:grpSpMkLst>
            <pc:docMk/>
            <pc:sldMk cId="3272124752" sldId="1644"/>
            <ac:grpSpMk id="30" creationId="{E0BBEA7A-D222-E168-8824-33AEDD273DC2}"/>
          </ac:grpSpMkLst>
        </pc:grpChg>
        <pc:grpChg chg="add mod">
          <ac:chgData name="Bernat Sort Rufat" userId="1e5df0ea-a861-48a6-82a7-7328f5d65c37" providerId="ADAL" clId="{CCA64883-683B-47C5-847B-28AF095DAAA2}" dt="2022-08-09T11:40:46.346" v="355"/>
          <ac:grpSpMkLst>
            <pc:docMk/>
            <pc:sldMk cId="3272124752" sldId="1644"/>
            <ac:grpSpMk id="33" creationId="{80C3E15C-BB01-29F1-136C-F167AE78E890}"/>
          </ac:grpSpMkLst>
        </pc:grpChg>
      </pc:sldChg>
      <pc:sldChg chg="addSp delSp modSp new del mod ord modAnim">
        <pc:chgData name="Bernat Sort Rufat" userId="1e5df0ea-a861-48a6-82a7-7328f5d65c37" providerId="ADAL" clId="{CCA64883-683B-47C5-847B-28AF095DAAA2}" dt="2022-08-09T12:21:03.481" v="1240" actId="2696"/>
        <pc:sldMkLst>
          <pc:docMk/>
          <pc:sldMk cId="3272888878" sldId="1645"/>
        </pc:sldMkLst>
        <pc:spChg chg="add del mod">
          <ac:chgData name="Bernat Sort Rufat" userId="1e5df0ea-a861-48a6-82a7-7328f5d65c37" providerId="ADAL" clId="{CCA64883-683B-47C5-847B-28AF095DAAA2}" dt="2022-08-09T11:41:22.015" v="360"/>
          <ac:spMkLst>
            <pc:docMk/>
            <pc:sldMk cId="3272888878" sldId="1645"/>
            <ac:spMk id="2" creationId="{ABE51590-7F31-AC86-4F59-78B1EA1EA776}"/>
          </ac:spMkLst>
        </pc:spChg>
        <pc:spChg chg="add del mod">
          <ac:chgData name="Bernat Sort Rufat" userId="1e5df0ea-a861-48a6-82a7-7328f5d65c37" providerId="ADAL" clId="{CCA64883-683B-47C5-847B-28AF095DAAA2}" dt="2022-08-09T11:41:22.015" v="360"/>
          <ac:spMkLst>
            <pc:docMk/>
            <pc:sldMk cId="3272888878" sldId="1645"/>
            <ac:spMk id="3" creationId="{BDEE4690-E180-D827-C1C0-42E3D1C52611}"/>
          </ac:spMkLst>
        </pc:spChg>
        <pc:spChg chg="add del mod">
          <ac:chgData name="Bernat Sort Rufat" userId="1e5df0ea-a861-48a6-82a7-7328f5d65c37" providerId="ADAL" clId="{CCA64883-683B-47C5-847B-28AF095DAAA2}" dt="2022-08-09T11:41:22.015" v="360"/>
          <ac:spMkLst>
            <pc:docMk/>
            <pc:sldMk cId="3272888878" sldId="1645"/>
            <ac:spMk id="4" creationId="{FA5E87CA-75A9-994D-0666-7F542FFDE8BD}"/>
          </ac:spMkLst>
        </pc:spChg>
        <pc:spChg chg="add del mod">
          <ac:chgData name="Bernat Sort Rufat" userId="1e5df0ea-a861-48a6-82a7-7328f5d65c37" providerId="ADAL" clId="{CCA64883-683B-47C5-847B-28AF095DAAA2}" dt="2022-08-09T11:41:22.015" v="360"/>
          <ac:spMkLst>
            <pc:docMk/>
            <pc:sldMk cId="3272888878" sldId="1645"/>
            <ac:spMk id="5" creationId="{1756EAA3-EA13-281F-5EE8-9FC5D6686007}"/>
          </ac:spMkLst>
        </pc:spChg>
        <pc:spChg chg="add del mod">
          <ac:chgData name="Bernat Sort Rufat" userId="1e5df0ea-a861-48a6-82a7-7328f5d65c37" providerId="ADAL" clId="{CCA64883-683B-47C5-847B-28AF095DAAA2}" dt="2022-08-09T11:41:22.015" v="360"/>
          <ac:spMkLst>
            <pc:docMk/>
            <pc:sldMk cId="3272888878" sldId="1645"/>
            <ac:spMk id="6" creationId="{1277AFA8-11B7-E050-DE66-45168E71C7BC}"/>
          </ac:spMkLst>
        </pc:spChg>
        <pc:spChg chg="mod">
          <ac:chgData name="Bernat Sort Rufat" userId="1e5df0ea-a861-48a6-82a7-7328f5d65c37" providerId="ADAL" clId="{CCA64883-683B-47C5-847B-28AF095DAAA2}" dt="2022-08-09T11:41:20.225" v="357"/>
          <ac:spMkLst>
            <pc:docMk/>
            <pc:sldMk cId="3272888878" sldId="1645"/>
            <ac:spMk id="8" creationId="{1F448177-7BD4-1577-1178-5733423AF536}"/>
          </ac:spMkLst>
        </pc:spChg>
        <pc:spChg chg="mod">
          <ac:chgData name="Bernat Sort Rufat" userId="1e5df0ea-a861-48a6-82a7-7328f5d65c37" providerId="ADAL" clId="{CCA64883-683B-47C5-847B-28AF095DAAA2}" dt="2022-08-09T11:41:20.225" v="357"/>
          <ac:spMkLst>
            <pc:docMk/>
            <pc:sldMk cId="3272888878" sldId="1645"/>
            <ac:spMk id="9" creationId="{EEE8E75B-D877-20B9-39D0-E89973493ECB}"/>
          </ac:spMkLst>
        </pc:spChg>
        <pc:spChg chg="add del mod">
          <ac:chgData name="Bernat Sort Rufat" userId="1e5df0ea-a861-48a6-82a7-7328f5d65c37" providerId="ADAL" clId="{CCA64883-683B-47C5-847B-28AF095DAAA2}" dt="2022-08-09T11:41:22.015" v="360"/>
          <ac:spMkLst>
            <pc:docMk/>
            <pc:sldMk cId="3272888878" sldId="1645"/>
            <ac:spMk id="10" creationId="{F961EFA8-C91D-64DC-1CEE-02764D943D6F}"/>
          </ac:spMkLst>
        </pc:spChg>
        <pc:spChg chg="mod">
          <ac:chgData name="Bernat Sort Rufat" userId="1e5df0ea-a861-48a6-82a7-7328f5d65c37" providerId="ADAL" clId="{CCA64883-683B-47C5-847B-28AF095DAAA2}" dt="2022-08-09T11:41:20.225" v="357"/>
          <ac:spMkLst>
            <pc:docMk/>
            <pc:sldMk cId="3272888878" sldId="1645"/>
            <ac:spMk id="12" creationId="{544710A0-8C10-BB81-3361-2E4CC7E04EDA}"/>
          </ac:spMkLst>
        </pc:spChg>
        <pc:spChg chg="mod">
          <ac:chgData name="Bernat Sort Rufat" userId="1e5df0ea-a861-48a6-82a7-7328f5d65c37" providerId="ADAL" clId="{CCA64883-683B-47C5-847B-28AF095DAAA2}" dt="2022-08-09T11:41:20.225" v="357"/>
          <ac:spMkLst>
            <pc:docMk/>
            <pc:sldMk cId="3272888878" sldId="1645"/>
            <ac:spMk id="13" creationId="{855040F3-7A06-3FA7-ED46-914F7C7C5405}"/>
          </ac:spMkLst>
        </pc:spChg>
        <pc:spChg chg="add del mod">
          <ac:chgData name="Bernat Sort Rufat" userId="1e5df0ea-a861-48a6-82a7-7328f5d65c37" providerId="ADAL" clId="{CCA64883-683B-47C5-847B-28AF095DAAA2}" dt="2022-08-09T11:41:22.015" v="360"/>
          <ac:spMkLst>
            <pc:docMk/>
            <pc:sldMk cId="3272888878" sldId="1645"/>
            <ac:spMk id="14" creationId="{6AC52A9B-A846-04AA-440E-B4DE82CF68C5}"/>
          </ac:spMkLst>
        </pc:spChg>
        <pc:spChg chg="mod">
          <ac:chgData name="Bernat Sort Rufat" userId="1e5df0ea-a861-48a6-82a7-7328f5d65c37" providerId="ADAL" clId="{CCA64883-683B-47C5-847B-28AF095DAAA2}" dt="2022-08-09T11:41:20.225" v="357"/>
          <ac:spMkLst>
            <pc:docMk/>
            <pc:sldMk cId="3272888878" sldId="1645"/>
            <ac:spMk id="16" creationId="{E7F9F132-685B-4A4D-BE62-7FF311F95BE7}"/>
          </ac:spMkLst>
        </pc:spChg>
        <pc:spChg chg="mod">
          <ac:chgData name="Bernat Sort Rufat" userId="1e5df0ea-a861-48a6-82a7-7328f5d65c37" providerId="ADAL" clId="{CCA64883-683B-47C5-847B-28AF095DAAA2}" dt="2022-08-09T11:41:20.225" v="357"/>
          <ac:spMkLst>
            <pc:docMk/>
            <pc:sldMk cId="3272888878" sldId="1645"/>
            <ac:spMk id="17" creationId="{7385FCF3-92D5-838E-420D-3EC5EC8302BE}"/>
          </ac:spMkLst>
        </pc:spChg>
        <pc:spChg chg="add del mod">
          <ac:chgData name="Bernat Sort Rufat" userId="1e5df0ea-a861-48a6-82a7-7328f5d65c37" providerId="ADAL" clId="{CCA64883-683B-47C5-847B-28AF095DAAA2}" dt="2022-08-09T11:41:22.015" v="360"/>
          <ac:spMkLst>
            <pc:docMk/>
            <pc:sldMk cId="3272888878" sldId="1645"/>
            <ac:spMk id="18" creationId="{0DE45988-1466-8FB0-52D5-B8FC39E2768C}"/>
          </ac:spMkLst>
        </pc:spChg>
        <pc:spChg chg="mod">
          <ac:chgData name="Bernat Sort Rufat" userId="1e5df0ea-a861-48a6-82a7-7328f5d65c37" providerId="ADAL" clId="{CCA64883-683B-47C5-847B-28AF095DAAA2}" dt="2022-08-09T11:41:20.225" v="357"/>
          <ac:spMkLst>
            <pc:docMk/>
            <pc:sldMk cId="3272888878" sldId="1645"/>
            <ac:spMk id="20" creationId="{290E4FAD-5324-3917-24CD-98A6635AB7B0}"/>
          </ac:spMkLst>
        </pc:spChg>
        <pc:spChg chg="mod">
          <ac:chgData name="Bernat Sort Rufat" userId="1e5df0ea-a861-48a6-82a7-7328f5d65c37" providerId="ADAL" clId="{CCA64883-683B-47C5-847B-28AF095DAAA2}" dt="2022-08-09T11:41:20.225" v="357"/>
          <ac:spMkLst>
            <pc:docMk/>
            <pc:sldMk cId="3272888878" sldId="1645"/>
            <ac:spMk id="21" creationId="{54508927-2DE1-FA76-D97A-95D7CB070061}"/>
          </ac:spMkLst>
        </pc:spChg>
        <pc:spChg chg="add mod">
          <ac:chgData name="Bernat Sort Rufat" userId="1e5df0ea-a861-48a6-82a7-7328f5d65c37" providerId="ADAL" clId="{CCA64883-683B-47C5-847B-28AF095DAAA2}" dt="2022-08-09T11:41:23.498" v="361"/>
          <ac:spMkLst>
            <pc:docMk/>
            <pc:sldMk cId="3272888878" sldId="1645"/>
            <ac:spMk id="22" creationId="{D8CF4729-C0E8-7139-18CB-FD1C2F946351}"/>
          </ac:spMkLst>
        </pc:spChg>
        <pc:spChg chg="add mod">
          <ac:chgData name="Bernat Sort Rufat" userId="1e5df0ea-a861-48a6-82a7-7328f5d65c37" providerId="ADAL" clId="{CCA64883-683B-47C5-847B-28AF095DAAA2}" dt="2022-08-09T11:41:23.566" v="362" actId="27636"/>
          <ac:spMkLst>
            <pc:docMk/>
            <pc:sldMk cId="3272888878" sldId="1645"/>
            <ac:spMk id="23" creationId="{1AC4A605-9DBD-1434-1D2C-9ACCB0BCDB64}"/>
          </ac:spMkLst>
        </pc:spChg>
        <pc:spChg chg="add mod">
          <ac:chgData name="Bernat Sort Rufat" userId="1e5df0ea-a861-48a6-82a7-7328f5d65c37" providerId="ADAL" clId="{CCA64883-683B-47C5-847B-28AF095DAAA2}" dt="2022-08-09T11:41:23.498" v="361"/>
          <ac:spMkLst>
            <pc:docMk/>
            <pc:sldMk cId="3272888878" sldId="1645"/>
            <ac:spMk id="24" creationId="{456C6D8A-2130-43EF-3AD5-544FC9391CC6}"/>
          </ac:spMkLst>
        </pc:spChg>
        <pc:spChg chg="add mod">
          <ac:chgData name="Bernat Sort Rufat" userId="1e5df0ea-a861-48a6-82a7-7328f5d65c37" providerId="ADAL" clId="{CCA64883-683B-47C5-847B-28AF095DAAA2}" dt="2022-08-09T11:41:23.498" v="361"/>
          <ac:spMkLst>
            <pc:docMk/>
            <pc:sldMk cId="3272888878" sldId="1645"/>
            <ac:spMk id="25" creationId="{34418A6A-E543-8F10-459B-DB676D42BCDB}"/>
          </ac:spMkLst>
        </pc:spChg>
        <pc:spChg chg="add mod">
          <ac:chgData name="Bernat Sort Rufat" userId="1e5df0ea-a861-48a6-82a7-7328f5d65c37" providerId="ADAL" clId="{CCA64883-683B-47C5-847B-28AF095DAAA2}" dt="2022-08-09T11:41:23.498" v="361"/>
          <ac:spMkLst>
            <pc:docMk/>
            <pc:sldMk cId="3272888878" sldId="1645"/>
            <ac:spMk id="26" creationId="{AD00969F-F766-7499-8E4B-A1AF272F2840}"/>
          </ac:spMkLst>
        </pc:spChg>
        <pc:spChg chg="mod">
          <ac:chgData name="Bernat Sort Rufat" userId="1e5df0ea-a861-48a6-82a7-7328f5d65c37" providerId="ADAL" clId="{CCA64883-683B-47C5-847B-28AF095DAAA2}" dt="2022-08-09T11:41:23.498" v="361"/>
          <ac:spMkLst>
            <pc:docMk/>
            <pc:sldMk cId="3272888878" sldId="1645"/>
            <ac:spMk id="28" creationId="{11740108-87CC-07DA-DBF8-1D429825BAAD}"/>
          </ac:spMkLst>
        </pc:spChg>
        <pc:spChg chg="mod">
          <ac:chgData name="Bernat Sort Rufat" userId="1e5df0ea-a861-48a6-82a7-7328f5d65c37" providerId="ADAL" clId="{CCA64883-683B-47C5-847B-28AF095DAAA2}" dt="2022-08-09T11:41:23.498" v="361"/>
          <ac:spMkLst>
            <pc:docMk/>
            <pc:sldMk cId="3272888878" sldId="1645"/>
            <ac:spMk id="29" creationId="{414EF065-A130-6BF1-DA92-BA957E902020}"/>
          </ac:spMkLst>
        </pc:spChg>
        <pc:spChg chg="add mod">
          <ac:chgData name="Bernat Sort Rufat" userId="1e5df0ea-a861-48a6-82a7-7328f5d65c37" providerId="ADAL" clId="{CCA64883-683B-47C5-847B-28AF095DAAA2}" dt="2022-08-09T11:41:23.498" v="361"/>
          <ac:spMkLst>
            <pc:docMk/>
            <pc:sldMk cId="3272888878" sldId="1645"/>
            <ac:spMk id="30" creationId="{656EFC92-D1E2-283A-DF24-1F4E2D076DC9}"/>
          </ac:spMkLst>
        </pc:spChg>
        <pc:spChg chg="mod">
          <ac:chgData name="Bernat Sort Rufat" userId="1e5df0ea-a861-48a6-82a7-7328f5d65c37" providerId="ADAL" clId="{CCA64883-683B-47C5-847B-28AF095DAAA2}" dt="2022-08-09T11:41:23.498" v="361"/>
          <ac:spMkLst>
            <pc:docMk/>
            <pc:sldMk cId="3272888878" sldId="1645"/>
            <ac:spMk id="32" creationId="{74F45CC0-D488-8277-CAFD-177BF329C017}"/>
          </ac:spMkLst>
        </pc:spChg>
        <pc:spChg chg="mod">
          <ac:chgData name="Bernat Sort Rufat" userId="1e5df0ea-a861-48a6-82a7-7328f5d65c37" providerId="ADAL" clId="{CCA64883-683B-47C5-847B-28AF095DAAA2}" dt="2022-08-09T11:41:23.498" v="361"/>
          <ac:spMkLst>
            <pc:docMk/>
            <pc:sldMk cId="3272888878" sldId="1645"/>
            <ac:spMk id="33" creationId="{7940CCA2-3DD2-ED73-A1C2-F573CD48C535}"/>
          </ac:spMkLst>
        </pc:spChg>
        <pc:spChg chg="add mod">
          <ac:chgData name="Bernat Sort Rufat" userId="1e5df0ea-a861-48a6-82a7-7328f5d65c37" providerId="ADAL" clId="{CCA64883-683B-47C5-847B-28AF095DAAA2}" dt="2022-08-09T11:41:23.498" v="361"/>
          <ac:spMkLst>
            <pc:docMk/>
            <pc:sldMk cId="3272888878" sldId="1645"/>
            <ac:spMk id="34" creationId="{E54D4876-0F76-0748-793B-EC8C8A3874E0}"/>
          </ac:spMkLst>
        </pc:spChg>
        <pc:spChg chg="mod">
          <ac:chgData name="Bernat Sort Rufat" userId="1e5df0ea-a861-48a6-82a7-7328f5d65c37" providerId="ADAL" clId="{CCA64883-683B-47C5-847B-28AF095DAAA2}" dt="2022-08-09T11:41:23.498" v="361"/>
          <ac:spMkLst>
            <pc:docMk/>
            <pc:sldMk cId="3272888878" sldId="1645"/>
            <ac:spMk id="36" creationId="{A8DD0DF5-FF6E-6DFB-D986-3D224F918F75}"/>
          </ac:spMkLst>
        </pc:spChg>
        <pc:spChg chg="mod">
          <ac:chgData name="Bernat Sort Rufat" userId="1e5df0ea-a861-48a6-82a7-7328f5d65c37" providerId="ADAL" clId="{CCA64883-683B-47C5-847B-28AF095DAAA2}" dt="2022-08-09T11:41:23.498" v="361"/>
          <ac:spMkLst>
            <pc:docMk/>
            <pc:sldMk cId="3272888878" sldId="1645"/>
            <ac:spMk id="37" creationId="{627AD467-8EB6-3D68-0E4F-42D6C23ACFF5}"/>
          </ac:spMkLst>
        </pc:spChg>
        <pc:spChg chg="add mod">
          <ac:chgData name="Bernat Sort Rufat" userId="1e5df0ea-a861-48a6-82a7-7328f5d65c37" providerId="ADAL" clId="{CCA64883-683B-47C5-847B-28AF095DAAA2}" dt="2022-08-09T11:41:23.498" v="361"/>
          <ac:spMkLst>
            <pc:docMk/>
            <pc:sldMk cId="3272888878" sldId="1645"/>
            <ac:spMk id="38" creationId="{6F502A47-0EBF-78CA-5D9E-F49ED8B95153}"/>
          </ac:spMkLst>
        </pc:spChg>
        <pc:spChg chg="mod">
          <ac:chgData name="Bernat Sort Rufat" userId="1e5df0ea-a861-48a6-82a7-7328f5d65c37" providerId="ADAL" clId="{CCA64883-683B-47C5-847B-28AF095DAAA2}" dt="2022-08-09T11:41:23.498" v="361"/>
          <ac:spMkLst>
            <pc:docMk/>
            <pc:sldMk cId="3272888878" sldId="1645"/>
            <ac:spMk id="40" creationId="{E74BEFA4-CD3E-FF54-7B6A-F4E699DAE0D0}"/>
          </ac:spMkLst>
        </pc:spChg>
        <pc:spChg chg="mod">
          <ac:chgData name="Bernat Sort Rufat" userId="1e5df0ea-a861-48a6-82a7-7328f5d65c37" providerId="ADAL" clId="{CCA64883-683B-47C5-847B-28AF095DAAA2}" dt="2022-08-09T11:41:23.498" v="361"/>
          <ac:spMkLst>
            <pc:docMk/>
            <pc:sldMk cId="3272888878" sldId="1645"/>
            <ac:spMk id="41" creationId="{18ACD5BA-208F-6E0B-2DEB-EA1DB2920D34}"/>
          </ac:spMkLst>
        </pc:spChg>
        <pc:grpChg chg="add del mod">
          <ac:chgData name="Bernat Sort Rufat" userId="1e5df0ea-a861-48a6-82a7-7328f5d65c37" providerId="ADAL" clId="{CCA64883-683B-47C5-847B-28AF095DAAA2}" dt="2022-08-09T11:41:22.015" v="360"/>
          <ac:grpSpMkLst>
            <pc:docMk/>
            <pc:sldMk cId="3272888878" sldId="1645"/>
            <ac:grpSpMk id="7" creationId="{AC0E5663-9942-8F4A-0D54-9FA1D0CF605C}"/>
          </ac:grpSpMkLst>
        </pc:grpChg>
        <pc:grpChg chg="add del mod">
          <ac:chgData name="Bernat Sort Rufat" userId="1e5df0ea-a861-48a6-82a7-7328f5d65c37" providerId="ADAL" clId="{CCA64883-683B-47C5-847B-28AF095DAAA2}" dt="2022-08-09T11:41:22.015" v="360"/>
          <ac:grpSpMkLst>
            <pc:docMk/>
            <pc:sldMk cId="3272888878" sldId="1645"/>
            <ac:grpSpMk id="11" creationId="{240B9527-447E-001B-531E-7C8DC3B7BD03}"/>
          </ac:grpSpMkLst>
        </pc:grpChg>
        <pc:grpChg chg="add del mod">
          <ac:chgData name="Bernat Sort Rufat" userId="1e5df0ea-a861-48a6-82a7-7328f5d65c37" providerId="ADAL" clId="{CCA64883-683B-47C5-847B-28AF095DAAA2}" dt="2022-08-09T11:41:22.015" v="360"/>
          <ac:grpSpMkLst>
            <pc:docMk/>
            <pc:sldMk cId="3272888878" sldId="1645"/>
            <ac:grpSpMk id="15" creationId="{E8E4A4B1-7DD4-690F-2154-C32823906B5C}"/>
          </ac:grpSpMkLst>
        </pc:grpChg>
        <pc:grpChg chg="add del mod">
          <ac:chgData name="Bernat Sort Rufat" userId="1e5df0ea-a861-48a6-82a7-7328f5d65c37" providerId="ADAL" clId="{CCA64883-683B-47C5-847B-28AF095DAAA2}" dt="2022-08-09T11:41:22.015" v="360"/>
          <ac:grpSpMkLst>
            <pc:docMk/>
            <pc:sldMk cId="3272888878" sldId="1645"/>
            <ac:grpSpMk id="19" creationId="{E1A5027D-09D1-6CF8-6365-F1D9CD8AF57C}"/>
          </ac:grpSpMkLst>
        </pc:grpChg>
        <pc:grpChg chg="add mod">
          <ac:chgData name="Bernat Sort Rufat" userId="1e5df0ea-a861-48a6-82a7-7328f5d65c37" providerId="ADAL" clId="{CCA64883-683B-47C5-847B-28AF095DAAA2}" dt="2022-08-09T11:41:23.498" v="361"/>
          <ac:grpSpMkLst>
            <pc:docMk/>
            <pc:sldMk cId="3272888878" sldId="1645"/>
            <ac:grpSpMk id="27" creationId="{B193B37D-5CD7-B518-E160-6F1887C73717}"/>
          </ac:grpSpMkLst>
        </pc:grpChg>
        <pc:grpChg chg="add mod">
          <ac:chgData name="Bernat Sort Rufat" userId="1e5df0ea-a861-48a6-82a7-7328f5d65c37" providerId="ADAL" clId="{CCA64883-683B-47C5-847B-28AF095DAAA2}" dt="2022-08-09T11:41:23.498" v="361"/>
          <ac:grpSpMkLst>
            <pc:docMk/>
            <pc:sldMk cId="3272888878" sldId="1645"/>
            <ac:grpSpMk id="31" creationId="{79A7DFBF-F609-CDC0-BC28-DE0DB29204D3}"/>
          </ac:grpSpMkLst>
        </pc:grpChg>
        <pc:grpChg chg="add mod">
          <ac:chgData name="Bernat Sort Rufat" userId="1e5df0ea-a861-48a6-82a7-7328f5d65c37" providerId="ADAL" clId="{CCA64883-683B-47C5-847B-28AF095DAAA2}" dt="2022-08-09T11:41:23.498" v="361"/>
          <ac:grpSpMkLst>
            <pc:docMk/>
            <pc:sldMk cId="3272888878" sldId="1645"/>
            <ac:grpSpMk id="35" creationId="{EF6225BA-A07E-677D-462A-B162EB0D99C5}"/>
          </ac:grpSpMkLst>
        </pc:grpChg>
        <pc:grpChg chg="add mod">
          <ac:chgData name="Bernat Sort Rufat" userId="1e5df0ea-a861-48a6-82a7-7328f5d65c37" providerId="ADAL" clId="{CCA64883-683B-47C5-847B-28AF095DAAA2}" dt="2022-08-09T11:41:23.498" v="361"/>
          <ac:grpSpMkLst>
            <pc:docMk/>
            <pc:sldMk cId="3272888878" sldId="1645"/>
            <ac:grpSpMk id="39" creationId="{46AD895E-39AC-5C5B-5F01-CCA79730F7D3}"/>
          </ac:grpSpMkLst>
        </pc:grpChg>
      </pc:sldChg>
      <pc:sldChg chg="addSp delSp modSp new del mod modAnim">
        <pc:chgData name="Bernat Sort Rufat" userId="1e5df0ea-a861-48a6-82a7-7328f5d65c37" providerId="ADAL" clId="{CCA64883-683B-47C5-847B-28AF095DAAA2}" dt="2022-08-09T21:14:56.822" v="3088" actId="2696"/>
        <pc:sldMkLst>
          <pc:docMk/>
          <pc:sldMk cId="3346319910" sldId="1646"/>
        </pc:sldMkLst>
        <pc:spChg chg="add del mod">
          <ac:chgData name="Bernat Sort Rufat" userId="1e5df0ea-a861-48a6-82a7-7328f5d65c37" providerId="ADAL" clId="{CCA64883-683B-47C5-847B-28AF095DAAA2}" dt="2022-08-09T11:44:31.333" v="367"/>
          <ac:spMkLst>
            <pc:docMk/>
            <pc:sldMk cId="3346319910" sldId="1646"/>
            <ac:spMk id="2" creationId="{8C3891AA-EC90-CC75-7BD5-3EE4E4FAA7C0}"/>
          </ac:spMkLst>
        </pc:spChg>
        <pc:spChg chg="add del mod">
          <ac:chgData name="Bernat Sort Rufat" userId="1e5df0ea-a861-48a6-82a7-7328f5d65c37" providerId="ADAL" clId="{CCA64883-683B-47C5-847B-28AF095DAAA2}" dt="2022-08-09T11:44:31.333" v="367"/>
          <ac:spMkLst>
            <pc:docMk/>
            <pc:sldMk cId="3346319910" sldId="1646"/>
            <ac:spMk id="3" creationId="{18CA78D9-EE09-4306-A0A2-55A9A39B76B5}"/>
          </ac:spMkLst>
        </pc:spChg>
        <pc:spChg chg="add del mod">
          <ac:chgData name="Bernat Sort Rufat" userId="1e5df0ea-a861-48a6-82a7-7328f5d65c37" providerId="ADAL" clId="{CCA64883-683B-47C5-847B-28AF095DAAA2}" dt="2022-08-09T11:44:31.333" v="367"/>
          <ac:spMkLst>
            <pc:docMk/>
            <pc:sldMk cId="3346319910" sldId="1646"/>
            <ac:spMk id="4" creationId="{DC74B08E-D7DC-0436-E6DE-D5EE1C9D785E}"/>
          </ac:spMkLst>
        </pc:spChg>
        <pc:spChg chg="add del mod">
          <ac:chgData name="Bernat Sort Rufat" userId="1e5df0ea-a861-48a6-82a7-7328f5d65c37" providerId="ADAL" clId="{CCA64883-683B-47C5-847B-28AF095DAAA2}" dt="2022-08-09T11:44:31.333" v="367"/>
          <ac:spMkLst>
            <pc:docMk/>
            <pc:sldMk cId="3346319910" sldId="1646"/>
            <ac:spMk id="5" creationId="{5C9EED33-3853-82C4-7409-23A12D65483C}"/>
          </ac:spMkLst>
        </pc:spChg>
        <pc:spChg chg="add del mod">
          <ac:chgData name="Bernat Sort Rufat" userId="1e5df0ea-a861-48a6-82a7-7328f5d65c37" providerId="ADAL" clId="{CCA64883-683B-47C5-847B-28AF095DAAA2}" dt="2022-08-09T11:44:31.333" v="367"/>
          <ac:spMkLst>
            <pc:docMk/>
            <pc:sldMk cId="3346319910" sldId="1646"/>
            <ac:spMk id="6" creationId="{B03386C5-C24C-4629-6C5C-ADC1CBDBDCA0}"/>
          </ac:spMkLst>
        </pc:spChg>
        <pc:spChg chg="add del mod">
          <ac:chgData name="Bernat Sort Rufat" userId="1e5df0ea-a861-48a6-82a7-7328f5d65c37" providerId="ADAL" clId="{CCA64883-683B-47C5-847B-28AF095DAAA2}" dt="2022-08-09T11:44:31.333" v="367"/>
          <ac:spMkLst>
            <pc:docMk/>
            <pc:sldMk cId="3346319910" sldId="1646"/>
            <ac:spMk id="7" creationId="{A7796F6A-31D1-E888-5EBD-9025FAC73E0F}"/>
          </ac:spMkLst>
        </pc:spChg>
        <pc:spChg chg="add del mod">
          <ac:chgData name="Bernat Sort Rufat" userId="1e5df0ea-a861-48a6-82a7-7328f5d65c37" providerId="ADAL" clId="{CCA64883-683B-47C5-847B-28AF095DAAA2}" dt="2022-08-09T11:44:33.869" v="371"/>
          <ac:spMkLst>
            <pc:docMk/>
            <pc:sldMk cId="3346319910" sldId="1646"/>
            <ac:spMk id="8" creationId="{BF2542F5-ABDE-039F-92D5-2A196C933A2D}"/>
          </ac:spMkLst>
        </pc:spChg>
        <pc:spChg chg="add del mod">
          <ac:chgData name="Bernat Sort Rufat" userId="1e5df0ea-a861-48a6-82a7-7328f5d65c37" providerId="ADAL" clId="{CCA64883-683B-47C5-847B-28AF095DAAA2}" dt="2022-08-09T11:44:33.869" v="371"/>
          <ac:spMkLst>
            <pc:docMk/>
            <pc:sldMk cId="3346319910" sldId="1646"/>
            <ac:spMk id="9" creationId="{C4DC7ED8-1C3C-DFF4-692E-D529112C5379}"/>
          </ac:spMkLst>
        </pc:spChg>
        <pc:spChg chg="add del mod">
          <ac:chgData name="Bernat Sort Rufat" userId="1e5df0ea-a861-48a6-82a7-7328f5d65c37" providerId="ADAL" clId="{CCA64883-683B-47C5-847B-28AF095DAAA2}" dt="2022-08-09T11:44:33.869" v="371"/>
          <ac:spMkLst>
            <pc:docMk/>
            <pc:sldMk cId="3346319910" sldId="1646"/>
            <ac:spMk id="10" creationId="{CC87F30E-9FF7-49BC-2046-2114F1670FBD}"/>
          </ac:spMkLst>
        </pc:spChg>
        <pc:spChg chg="add del mod">
          <ac:chgData name="Bernat Sort Rufat" userId="1e5df0ea-a861-48a6-82a7-7328f5d65c37" providerId="ADAL" clId="{CCA64883-683B-47C5-847B-28AF095DAAA2}" dt="2022-08-09T11:44:33.869" v="371"/>
          <ac:spMkLst>
            <pc:docMk/>
            <pc:sldMk cId="3346319910" sldId="1646"/>
            <ac:spMk id="11" creationId="{2C033F06-05AE-8857-6CBA-FC6E72D21E4E}"/>
          </ac:spMkLst>
        </pc:spChg>
        <pc:spChg chg="add del mod">
          <ac:chgData name="Bernat Sort Rufat" userId="1e5df0ea-a861-48a6-82a7-7328f5d65c37" providerId="ADAL" clId="{CCA64883-683B-47C5-847B-28AF095DAAA2}" dt="2022-08-09T11:44:33.869" v="371"/>
          <ac:spMkLst>
            <pc:docMk/>
            <pc:sldMk cId="3346319910" sldId="1646"/>
            <ac:spMk id="12" creationId="{06994F81-EB1A-9072-0549-A74405B0501E}"/>
          </ac:spMkLst>
        </pc:spChg>
        <pc:spChg chg="add del mod">
          <ac:chgData name="Bernat Sort Rufat" userId="1e5df0ea-a861-48a6-82a7-7328f5d65c37" providerId="ADAL" clId="{CCA64883-683B-47C5-847B-28AF095DAAA2}" dt="2022-08-09T11:44:33.869" v="371"/>
          <ac:spMkLst>
            <pc:docMk/>
            <pc:sldMk cId="3346319910" sldId="1646"/>
            <ac:spMk id="13" creationId="{F2493EA3-CB12-32FE-EB43-F86FB6D7C129}"/>
          </ac:spMkLst>
        </pc:spChg>
        <pc:spChg chg="add mod">
          <ac:chgData name="Bernat Sort Rufat" userId="1e5df0ea-a861-48a6-82a7-7328f5d65c37" providerId="ADAL" clId="{CCA64883-683B-47C5-847B-28AF095DAAA2}" dt="2022-08-09T11:44:39.948" v="372"/>
          <ac:spMkLst>
            <pc:docMk/>
            <pc:sldMk cId="3346319910" sldId="1646"/>
            <ac:spMk id="14" creationId="{9E8577E4-B204-C7B1-4ECA-485FDA119539}"/>
          </ac:spMkLst>
        </pc:spChg>
        <pc:spChg chg="add mod">
          <ac:chgData name="Bernat Sort Rufat" userId="1e5df0ea-a861-48a6-82a7-7328f5d65c37" providerId="ADAL" clId="{CCA64883-683B-47C5-847B-28AF095DAAA2}" dt="2022-08-09T11:44:40.050" v="373" actId="27636"/>
          <ac:spMkLst>
            <pc:docMk/>
            <pc:sldMk cId="3346319910" sldId="1646"/>
            <ac:spMk id="15" creationId="{33A14919-D36D-D480-942B-6D5A913790CB}"/>
          </ac:spMkLst>
        </pc:spChg>
        <pc:spChg chg="add mod">
          <ac:chgData name="Bernat Sort Rufat" userId="1e5df0ea-a861-48a6-82a7-7328f5d65c37" providerId="ADAL" clId="{CCA64883-683B-47C5-847B-28AF095DAAA2}" dt="2022-08-09T11:44:39.948" v="372"/>
          <ac:spMkLst>
            <pc:docMk/>
            <pc:sldMk cId="3346319910" sldId="1646"/>
            <ac:spMk id="16" creationId="{5FF60DE5-73E2-1BAA-87D4-2A866AE3F661}"/>
          </ac:spMkLst>
        </pc:spChg>
        <pc:spChg chg="add mod">
          <ac:chgData name="Bernat Sort Rufat" userId="1e5df0ea-a861-48a6-82a7-7328f5d65c37" providerId="ADAL" clId="{CCA64883-683B-47C5-847B-28AF095DAAA2}" dt="2022-08-09T11:44:39.948" v="372"/>
          <ac:spMkLst>
            <pc:docMk/>
            <pc:sldMk cId="3346319910" sldId="1646"/>
            <ac:spMk id="17" creationId="{58BD98D3-459F-DDEB-07CD-7831F9162D99}"/>
          </ac:spMkLst>
        </pc:spChg>
        <pc:spChg chg="add mod">
          <ac:chgData name="Bernat Sort Rufat" userId="1e5df0ea-a861-48a6-82a7-7328f5d65c37" providerId="ADAL" clId="{CCA64883-683B-47C5-847B-28AF095DAAA2}" dt="2022-08-09T11:44:39.948" v="372"/>
          <ac:spMkLst>
            <pc:docMk/>
            <pc:sldMk cId="3346319910" sldId="1646"/>
            <ac:spMk id="18" creationId="{BC869C14-0B24-DF62-9522-8A634278A280}"/>
          </ac:spMkLst>
        </pc:spChg>
        <pc:spChg chg="add mod">
          <ac:chgData name="Bernat Sort Rufat" userId="1e5df0ea-a861-48a6-82a7-7328f5d65c37" providerId="ADAL" clId="{CCA64883-683B-47C5-847B-28AF095DAAA2}" dt="2022-08-09T11:44:39.948" v="372"/>
          <ac:spMkLst>
            <pc:docMk/>
            <pc:sldMk cId="3346319910" sldId="1646"/>
            <ac:spMk id="19" creationId="{64B72EA1-09D8-FD4E-F9BB-B0E96D2F3271}"/>
          </ac:spMkLst>
        </pc:spChg>
        <pc:spChg chg="add mod">
          <ac:chgData name="Bernat Sort Rufat" userId="1e5df0ea-a861-48a6-82a7-7328f5d65c37" providerId="ADAL" clId="{CCA64883-683B-47C5-847B-28AF095DAAA2}" dt="2022-08-09T11:44:39.948" v="372"/>
          <ac:spMkLst>
            <pc:docMk/>
            <pc:sldMk cId="3346319910" sldId="1646"/>
            <ac:spMk id="20" creationId="{33185666-8023-3774-EDAB-828B06F48539}"/>
          </ac:spMkLst>
        </pc:spChg>
        <pc:spChg chg="add mod">
          <ac:chgData name="Bernat Sort Rufat" userId="1e5df0ea-a861-48a6-82a7-7328f5d65c37" providerId="ADAL" clId="{CCA64883-683B-47C5-847B-28AF095DAAA2}" dt="2022-08-09T11:44:39.948" v="372"/>
          <ac:spMkLst>
            <pc:docMk/>
            <pc:sldMk cId="3346319910" sldId="1646"/>
            <ac:spMk id="21" creationId="{C74DD39D-903E-9510-4195-B495E82E5574}"/>
          </ac:spMkLst>
        </pc:spChg>
        <pc:spChg chg="add mod">
          <ac:chgData name="Bernat Sort Rufat" userId="1e5df0ea-a861-48a6-82a7-7328f5d65c37" providerId="ADAL" clId="{CCA64883-683B-47C5-847B-28AF095DAAA2}" dt="2022-08-09T11:44:39.948" v="372"/>
          <ac:spMkLst>
            <pc:docMk/>
            <pc:sldMk cId="3346319910" sldId="1646"/>
            <ac:spMk id="22" creationId="{27B4A44E-4D5C-41E1-F34E-714FB3C555BC}"/>
          </ac:spMkLst>
        </pc:spChg>
        <pc:spChg chg="add mod">
          <ac:chgData name="Bernat Sort Rufat" userId="1e5df0ea-a861-48a6-82a7-7328f5d65c37" providerId="ADAL" clId="{CCA64883-683B-47C5-847B-28AF095DAAA2}" dt="2022-08-09T11:44:39.948" v="372"/>
          <ac:spMkLst>
            <pc:docMk/>
            <pc:sldMk cId="3346319910" sldId="1646"/>
            <ac:spMk id="23" creationId="{C30FE806-8B15-833D-19D9-098B97FFAEF5}"/>
          </ac:spMkLst>
        </pc:spChg>
      </pc:sldChg>
      <pc:sldChg chg="addSp delSp modSp add del mod ord delAnim modAnim">
        <pc:chgData name="Bernat Sort Rufat" userId="1e5df0ea-a861-48a6-82a7-7328f5d65c37" providerId="ADAL" clId="{CCA64883-683B-47C5-847B-28AF095DAAA2}" dt="2022-08-29T11:46:34.361" v="15361" actId="2696"/>
        <pc:sldMkLst>
          <pc:docMk/>
          <pc:sldMk cId="1646888324" sldId="1647"/>
        </pc:sldMkLst>
        <pc:spChg chg="add del mod">
          <ac:chgData name="Bernat Sort Rufat" userId="1e5df0ea-a861-48a6-82a7-7328f5d65c37" providerId="ADAL" clId="{CCA64883-683B-47C5-847B-28AF095DAAA2}" dt="2022-08-29T11:29:22.450" v="14960" actId="21"/>
          <ac:spMkLst>
            <pc:docMk/>
            <pc:sldMk cId="1646888324" sldId="1647"/>
            <ac:spMk id="2" creationId="{8C4959A4-23BD-0BCC-6942-DC00ACDCD8AE}"/>
          </ac:spMkLst>
        </pc:spChg>
        <pc:spChg chg="add del mod">
          <ac:chgData name="Bernat Sort Rufat" userId="1e5df0ea-a861-48a6-82a7-7328f5d65c37" providerId="ADAL" clId="{CCA64883-683B-47C5-847B-28AF095DAAA2}" dt="2022-08-09T11:51:44.832" v="520" actId="478"/>
          <ac:spMkLst>
            <pc:docMk/>
            <pc:sldMk cId="1646888324" sldId="1647"/>
            <ac:spMk id="20" creationId="{23CCA883-A7B0-2FC2-AA0F-0539337C7BFC}"/>
          </ac:spMkLst>
        </pc:spChg>
        <pc:spChg chg="del mod">
          <ac:chgData name="Bernat Sort Rufat" userId="1e5df0ea-a861-48a6-82a7-7328f5d65c37" providerId="ADAL" clId="{CCA64883-683B-47C5-847B-28AF095DAAA2}" dt="2022-08-24T17:13:20.102" v="13420" actId="478"/>
          <ac:spMkLst>
            <pc:docMk/>
            <pc:sldMk cId="1646888324" sldId="1647"/>
            <ac:spMk id="22" creationId="{2F4D8C10-6C38-E3B2-E6B3-CDD3F35BF9B6}"/>
          </ac:spMkLst>
        </pc:spChg>
        <pc:spChg chg="del">
          <ac:chgData name="Bernat Sort Rufat" userId="1e5df0ea-a861-48a6-82a7-7328f5d65c37" providerId="ADAL" clId="{CCA64883-683B-47C5-847B-28AF095DAAA2}" dt="2022-08-09T11:55:14.941" v="617" actId="478"/>
          <ac:spMkLst>
            <pc:docMk/>
            <pc:sldMk cId="1646888324" sldId="1647"/>
            <ac:spMk id="23" creationId="{125C9181-5FD1-DDFB-7579-EB7F429B3DC4}"/>
          </ac:spMkLst>
        </pc:spChg>
        <pc:spChg chg="mod topLvl">
          <ac:chgData name="Bernat Sort Rufat" userId="1e5df0ea-a861-48a6-82a7-7328f5d65c37" providerId="ADAL" clId="{CCA64883-683B-47C5-847B-28AF095DAAA2}" dt="2022-08-29T11:29:44.345" v="14971" actId="1076"/>
          <ac:spMkLst>
            <pc:docMk/>
            <pc:sldMk cId="1646888324" sldId="1647"/>
            <ac:spMk id="25" creationId="{FD4F7992-EEFB-667F-B38C-EE755EDEDAAB}"/>
          </ac:spMkLst>
        </pc:spChg>
        <pc:spChg chg="del mod topLvl">
          <ac:chgData name="Bernat Sort Rufat" userId="1e5df0ea-a861-48a6-82a7-7328f5d65c37" providerId="ADAL" clId="{CCA64883-683B-47C5-847B-28AF095DAAA2}" dt="2022-08-29T11:29:27.033" v="14962" actId="478"/>
          <ac:spMkLst>
            <pc:docMk/>
            <pc:sldMk cId="1646888324" sldId="1647"/>
            <ac:spMk id="26" creationId="{E19F8EB3-D61E-E913-8CB6-E6DCF273CC1F}"/>
          </ac:spMkLst>
        </pc:spChg>
        <pc:spChg chg="topLvl">
          <ac:chgData name="Bernat Sort Rufat" userId="1e5df0ea-a861-48a6-82a7-7328f5d65c37" providerId="ADAL" clId="{CCA64883-683B-47C5-847B-28AF095DAAA2}" dt="2022-08-29T11:29:31.713" v="14963" actId="478"/>
          <ac:spMkLst>
            <pc:docMk/>
            <pc:sldMk cId="1646888324" sldId="1647"/>
            <ac:spMk id="28" creationId="{C811A00C-9CA0-0F88-864E-4E74FDF7AB43}"/>
          </ac:spMkLst>
        </pc:spChg>
        <pc:spChg chg="del mod topLvl">
          <ac:chgData name="Bernat Sort Rufat" userId="1e5df0ea-a861-48a6-82a7-7328f5d65c37" providerId="ADAL" clId="{CCA64883-683B-47C5-847B-28AF095DAAA2}" dt="2022-08-29T11:29:31.713" v="14963" actId="478"/>
          <ac:spMkLst>
            <pc:docMk/>
            <pc:sldMk cId="1646888324" sldId="1647"/>
            <ac:spMk id="29" creationId="{84A4FD37-F604-31EE-DB2D-2DBF18F1A865}"/>
          </ac:spMkLst>
        </pc:spChg>
        <pc:spChg chg="topLvl">
          <ac:chgData name="Bernat Sort Rufat" userId="1e5df0ea-a861-48a6-82a7-7328f5d65c37" providerId="ADAL" clId="{CCA64883-683B-47C5-847B-28AF095DAAA2}" dt="2022-08-29T11:29:33.112" v="14965" actId="478"/>
          <ac:spMkLst>
            <pc:docMk/>
            <pc:sldMk cId="1646888324" sldId="1647"/>
            <ac:spMk id="31" creationId="{815D403C-3B60-A30A-87E5-B8F73424BF69}"/>
          </ac:spMkLst>
        </pc:spChg>
        <pc:spChg chg="del mod topLvl">
          <ac:chgData name="Bernat Sort Rufat" userId="1e5df0ea-a861-48a6-82a7-7328f5d65c37" providerId="ADAL" clId="{CCA64883-683B-47C5-847B-28AF095DAAA2}" dt="2022-08-29T11:29:33.112" v="14965" actId="478"/>
          <ac:spMkLst>
            <pc:docMk/>
            <pc:sldMk cId="1646888324" sldId="1647"/>
            <ac:spMk id="32" creationId="{CEE9B580-C575-AB6A-4169-336252D0E4B9}"/>
          </ac:spMkLst>
        </pc:spChg>
        <pc:spChg chg="mod topLvl">
          <ac:chgData name="Bernat Sort Rufat" userId="1e5df0ea-a861-48a6-82a7-7328f5d65c37" providerId="ADAL" clId="{CCA64883-683B-47C5-847B-28AF095DAAA2}" dt="2022-08-29T11:29:34.523" v="14966" actId="478"/>
          <ac:spMkLst>
            <pc:docMk/>
            <pc:sldMk cId="1646888324" sldId="1647"/>
            <ac:spMk id="34" creationId="{F9982381-0A35-EAEC-C1FA-33058D60FFD8}"/>
          </ac:spMkLst>
        </pc:spChg>
        <pc:spChg chg="del mod topLvl">
          <ac:chgData name="Bernat Sort Rufat" userId="1e5df0ea-a861-48a6-82a7-7328f5d65c37" providerId="ADAL" clId="{CCA64883-683B-47C5-847B-28AF095DAAA2}" dt="2022-08-29T11:29:34.523" v="14966" actId="478"/>
          <ac:spMkLst>
            <pc:docMk/>
            <pc:sldMk cId="1646888324" sldId="1647"/>
            <ac:spMk id="35" creationId="{039B5DE2-E647-BE40-060A-4DE17AF363C7}"/>
          </ac:spMkLst>
        </pc:spChg>
        <pc:spChg chg="add mod">
          <ac:chgData name="Bernat Sort Rufat" userId="1e5df0ea-a861-48a6-82a7-7328f5d65c37" providerId="ADAL" clId="{CCA64883-683B-47C5-847B-28AF095DAAA2}" dt="2022-08-24T17:13:32.656" v="13434" actId="790"/>
          <ac:spMkLst>
            <pc:docMk/>
            <pc:sldMk cId="1646888324" sldId="1647"/>
            <ac:spMk id="36" creationId="{325872EC-C36F-351B-5FFB-01EC9E3034BA}"/>
          </ac:spMkLst>
        </pc:spChg>
        <pc:spChg chg="del mod">
          <ac:chgData name="Bernat Sort Rufat" userId="1e5df0ea-a861-48a6-82a7-7328f5d65c37" providerId="ADAL" clId="{CCA64883-683B-47C5-847B-28AF095DAAA2}" dt="2022-08-09T11:51:30.014" v="517" actId="478"/>
          <ac:spMkLst>
            <pc:docMk/>
            <pc:sldMk cId="1646888324" sldId="1647"/>
            <ac:spMk id="36" creationId="{83AC2C48-BD0E-DCE1-0EFF-5D1432AD7CB9}"/>
          </ac:spMkLst>
        </pc:spChg>
        <pc:spChg chg="del mod">
          <ac:chgData name="Bernat Sort Rufat" userId="1e5df0ea-a861-48a6-82a7-7328f5d65c37" providerId="ADAL" clId="{CCA64883-683B-47C5-847B-28AF095DAAA2}" dt="2022-08-09T11:51:45.619" v="521" actId="478"/>
          <ac:spMkLst>
            <pc:docMk/>
            <pc:sldMk cId="1646888324" sldId="1647"/>
            <ac:spMk id="37" creationId="{A0E304E6-E689-5505-2731-28DDC4F6262C}"/>
          </ac:spMkLst>
        </pc:spChg>
        <pc:spChg chg="del mod">
          <ac:chgData name="Bernat Sort Rufat" userId="1e5df0ea-a861-48a6-82a7-7328f5d65c37" providerId="ADAL" clId="{CCA64883-683B-47C5-847B-28AF095DAAA2}" dt="2022-08-09T11:51:46.948" v="522" actId="478"/>
          <ac:spMkLst>
            <pc:docMk/>
            <pc:sldMk cId="1646888324" sldId="1647"/>
            <ac:spMk id="38" creationId="{2F5063B0-C58C-671B-6284-0AB9FBF2ECD5}"/>
          </ac:spMkLst>
        </pc:spChg>
        <pc:spChg chg="del mod">
          <ac:chgData name="Bernat Sort Rufat" userId="1e5df0ea-a861-48a6-82a7-7328f5d65c37" providerId="ADAL" clId="{CCA64883-683B-47C5-847B-28AF095DAAA2}" dt="2022-08-09T11:51:48.122" v="523" actId="478"/>
          <ac:spMkLst>
            <pc:docMk/>
            <pc:sldMk cId="1646888324" sldId="1647"/>
            <ac:spMk id="39" creationId="{E1F4301B-4663-D6B0-C434-0A6B335A5667}"/>
          </ac:spMkLst>
        </pc:spChg>
        <pc:spChg chg="add mod">
          <ac:chgData name="Bernat Sort Rufat" userId="1e5df0ea-a861-48a6-82a7-7328f5d65c37" providerId="ADAL" clId="{CCA64883-683B-47C5-847B-28AF095DAAA2}" dt="2022-08-09T11:52:54.981" v="543" actId="14100"/>
          <ac:spMkLst>
            <pc:docMk/>
            <pc:sldMk cId="1646888324" sldId="1647"/>
            <ac:spMk id="40" creationId="{D065D9C4-3E96-F319-8BED-D4C9C81879AF}"/>
          </ac:spMkLst>
        </pc:spChg>
        <pc:spChg chg="add del mod">
          <ac:chgData name="Bernat Sort Rufat" userId="1e5df0ea-a861-48a6-82a7-7328f5d65c37" providerId="ADAL" clId="{CCA64883-683B-47C5-847B-28AF095DAAA2}" dt="2022-08-29T11:29:49.414" v="14975" actId="1076"/>
          <ac:spMkLst>
            <pc:docMk/>
            <pc:sldMk cId="1646888324" sldId="1647"/>
            <ac:spMk id="41" creationId="{4DF4DB7E-DD45-D6D6-C3FB-8B2867D20DD9}"/>
          </ac:spMkLst>
        </pc:spChg>
        <pc:spChg chg="add mod">
          <ac:chgData name="Bernat Sort Rufat" userId="1e5df0ea-a861-48a6-82a7-7328f5d65c37" providerId="ADAL" clId="{CCA64883-683B-47C5-847B-28AF095DAAA2}" dt="2022-08-29T11:24:48.234" v="14826" actId="255"/>
          <ac:spMkLst>
            <pc:docMk/>
            <pc:sldMk cId="1646888324" sldId="1647"/>
            <ac:spMk id="42" creationId="{CF47ED61-0F08-B10D-86FC-22306D4F93A5}"/>
          </ac:spMkLst>
        </pc:spChg>
        <pc:spChg chg="add mod">
          <ac:chgData name="Bernat Sort Rufat" userId="1e5df0ea-a861-48a6-82a7-7328f5d65c37" providerId="ADAL" clId="{CCA64883-683B-47C5-847B-28AF095DAAA2}" dt="2022-08-29T11:24:48.234" v="14826" actId="255"/>
          <ac:spMkLst>
            <pc:docMk/>
            <pc:sldMk cId="1646888324" sldId="1647"/>
            <ac:spMk id="43" creationId="{56264C9D-A830-E161-98C2-912DD1F83344}"/>
          </ac:spMkLst>
        </pc:spChg>
        <pc:spChg chg="mod topLvl">
          <ac:chgData name="Bernat Sort Rufat" userId="1e5df0ea-a861-48a6-82a7-7328f5d65c37" providerId="ADAL" clId="{CCA64883-683B-47C5-847B-28AF095DAAA2}" dt="2022-08-29T11:29:37.182" v="14968" actId="478"/>
          <ac:spMkLst>
            <pc:docMk/>
            <pc:sldMk cId="1646888324" sldId="1647"/>
            <ac:spMk id="45" creationId="{83153917-663B-4FA4-830B-F612740F51B3}"/>
          </ac:spMkLst>
        </pc:spChg>
        <pc:spChg chg="del mod topLvl">
          <ac:chgData name="Bernat Sort Rufat" userId="1e5df0ea-a861-48a6-82a7-7328f5d65c37" providerId="ADAL" clId="{CCA64883-683B-47C5-847B-28AF095DAAA2}" dt="2022-08-29T11:29:37.182" v="14968" actId="478"/>
          <ac:spMkLst>
            <pc:docMk/>
            <pc:sldMk cId="1646888324" sldId="1647"/>
            <ac:spMk id="46" creationId="{97DBE4B0-6E47-DF4A-4BFE-D461000044AD}"/>
          </ac:spMkLst>
        </pc:spChg>
        <pc:spChg chg="add mod">
          <ac:chgData name="Bernat Sort Rufat" userId="1e5df0ea-a861-48a6-82a7-7328f5d65c37" providerId="ADAL" clId="{CCA64883-683B-47C5-847B-28AF095DAAA2}" dt="2022-08-29T11:24:48.234" v="14826" actId="255"/>
          <ac:spMkLst>
            <pc:docMk/>
            <pc:sldMk cId="1646888324" sldId="1647"/>
            <ac:spMk id="47" creationId="{CB7E98C9-FE13-4E39-2056-BDC91D889190}"/>
          </ac:spMkLst>
        </pc:spChg>
        <pc:grpChg chg="del mod">
          <ac:chgData name="Bernat Sort Rufat" userId="1e5df0ea-a861-48a6-82a7-7328f5d65c37" providerId="ADAL" clId="{CCA64883-683B-47C5-847B-28AF095DAAA2}" dt="2022-08-29T11:29:27.033" v="14962" actId="478"/>
          <ac:grpSpMkLst>
            <pc:docMk/>
            <pc:sldMk cId="1646888324" sldId="1647"/>
            <ac:grpSpMk id="24" creationId="{060FAF6E-BE4B-3299-7717-00448724E872}"/>
          </ac:grpSpMkLst>
        </pc:grpChg>
        <pc:grpChg chg="del mod">
          <ac:chgData name="Bernat Sort Rufat" userId="1e5df0ea-a861-48a6-82a7-7328f5d65c37" providerId="ADAL" clId="{CCA64883-683B-47C5-847B-28AF095DAAA2}" dt="2022-08-29T11:29:31.713" v="14963" actId="478"/>
          <ac:grpSpMkLst>
            <pc:docMk/>
            <pc:sldMk cId="1646888324" sldId="1647"/>
            <ac:grpSpMk id="27" creationId="{92924525-981D-1AF1-243A-6FD0D8D5D6C6}"/>
          </ac:grpSpMkLst>
        </pc:grpChg>
        <pc:grpChg chg="del mod">
          <ac:chgData name="Bernat Sort Rufat" userId="1e5df0ea-a861-48a6-82a7-7328f5d65c37" providerId="ADAL" clId="{CCA64883-683B-47C5-847B-28AF095DAAA2}" dt="2022-08-29T11:29:33.112" v="14965" actId="478"/>
          <ac:grpSpMkLst>
            <pc:docMk/>
            <pc:sldMk cId="1646888324" sldId="1647"/>
            <ac:grpSpMk id="30" creationId="{E0BBEA7A-D222-E168-8824-33AEDD273DC2}"/>
          </ac:grpSpMkLst>
        </pc:grpChg>
        <pc:grpChg chg="del mod">
          <ac:chgData name="Bernat Sort Rufat" userId="1e5df0ea-a861-48a6-82a7-7328f5d65c37" providerId="ADAL" clId="{CCA64883-683B-47C5-847B-28AF095DAAA2}" dt="2022-08-29T11:29:34.523" v="14966" actId="478"/>
          <ac:grpSpMkLst>
            <pc:docMk/>
            <pc:sldMk cId="1646888324" sldId="1647"/>
            <ac:grpSpMk id="33" creationId="{80C3E15C-BB01-29F1-136C-F167AE78E890}"/>
          </ac:grpSpMkLst>
        </pc:grpChg>
        <pc:grpChg chg="add del mod">
          <ac:chgData name="Bernat Sort Rufat" userId="1e5df0ea-a861-48a6-82a7-7328f5d65c37" providerId="ADAL" clId="{CCA64883-683B-47C5-847B-28AF095DAAA2}" dt="2022-08-29T11:29:37.182" v="14968" actId="478"/>
          <ac:grpSpMkLst>
            <pc:docMk/>
            <pc:sldMk cId="1646888324" sldId="1647"/>
            <ac:grpSpMk id="44" creationId="{87780A01-F7C3-C6AF-2066-ADBF0EF4D400}"/>
          </ac:grpSpMkLst>
        </pc:grpChg>
        <pc:graphicFrameChg chg="add del">
          <ac:chgData name="Bernat Sort Rufat" userId="1e5df0ea-a861-48a6-82a7-7328f5d65c37" providerId="ADAL" clId="{CCA64883-683B-47C5-847B-28AF095DAAA2}" dt="2022-08-09T11:57:50.560" v="713"/>
          <ac:graphicFrameMkLst>
            <pc:docMk/>
            <pc:sldMk cId="1646888324" sldId="1647"/>
            <ac:graphicFrameMk id="4" creationId="{30265683-1B01-A84C-5E68-5A03BD33CC20}"/>
          </ac:graphicFrameMkLst>
        </pc:graphicFrameChg>
        <pc:graphicFrameChg chg="add del mod ord modGraphic">
          <ac:chgData name="Bernat Sort Rufat" userId="1e5df0ea-a861-48a6-82a7-7328f5d65c37" providerId="ADAL" clId="{CCA64883-683B-47C5-847B-28AF095DAAA2}" dt="2022-08-29T11:29:38.405" v="14969" actId="478"/>
          <ac:graphicFrameMkLst>
            <pc:docMk/>
            <pc:sldMk cId="1646888324" sldId="1647"/>
            <ac:graphicFrameMk id="5" creationId="{491F7384-1DA9-CE75-B49C-0572707D784D}"/>
          </ac:graphicFrameMkLst>
        </pc:graphicFrameChg>
        <pc:picChg chg="add del mod modCrop">
          <ac:chgData name="Bernat Sort Rufat" userId="1e5df0ea-a861-48a6-82a7-7328f5d65c37" providerId="ADAL" clId="{CCA64883-683B-47C5-847B-28AF095DAAA2}" dt="2022-08-29T11:29:39.192" v="14970" actId="478"/>
          <ac:picMkLst>
            <pc:docMk/>
            <pc:sldMk cId="1646888324" sldId="1647"/>
            <ac:picMk id="3" creationId="{EF4D5950-E703-A509-917D-85F9E6A280A1}"/>
          </ac:picMkLst>
        </pc:picChg>
      </pc:sldChg>
      <pc:sldChg chg="new del">
        <pc:chgData name="Bernat Sort Rufat" userId="1e5df0ea-a861-48a6-82a7-7328f5d65c37" providerId="ADAL" clId="{CCA64883-683B-47C5-847B-28AF095DAAA2}" dt="2022-08-09T11:45:06.049" v="375" actId="680"/>
        <pc:sldMkLst>
          <pc:docMk/>
          <pc:sldMk cId="2489080287" sldId="1647"/>
        </pc:sldMkLst>
      </pc:sldChg>
      <pc:sldChg chg="addSp delSp modSp new del mod modAnim">
        <pc:chgData name="Bernat Sort Rufat" userId="1e5df0ea-a861-48a6-82a7-7328f5d65c37" providerId="ADAL" clId="{CCA64883-683B-47C5-847B-28AF095DAAA2}" dt="2022-08-09T11:45:25.194" v="381" actId="2696"/>
        <pc:sldMkLst>
          <pc:docMk/>
          <pc:sldMk cId="2524805294" sldId="1647"/>
        </pc:sldMkLst>
        <pc:spChg chg="add del mod">
          <ac:chgData name="Bernat Sort Rufat" userId="1e5df0ea-a861-48a6-82a7-7328f5d65c37" providerId="ADAL" clId="{CCA64883-683B-47C5-847B-28AF095DAAA2}" dt="2022-08-09T11:45:22.240" v="380"/>
          <ac:spMkLst>
            <pc:docMk/>
            <pc:sldMk cId="2524805294" sldId="1647"/>
            <ac:spMk id="2" creationId="{8DAD78BF-2B64-B7D7-BF89-3EE34F7D94C9}"/>
          </ac:spMkLst>
        </pc:spChg>
        <pc:spChg chg="add del mod">
          <ac:chgData name="Bernat Sort Rufat" userId="1e5df0ea-a861-48a6-82a7-7328f5d65c37" providerId="ADAL" clId="{CCA64883-683B-47C5-847B-28AF095DAAA2}" dt="2022-08-09T11:45:22.240" v="380"/>
          <ac:spMkLst>
            <pc:docMk/>
            <pc:sldMk cId="2524805294" sldId="1647"/>
            <ac:spMk id="3" creationId="{08AF0827-1CB2-7EC6-F7D9-ACB42ECD8E5F}"/>
          </ac:spMkLst>
        </pc:spChg>
        <pc:spChg chg="mod">
          <ac:chgData name="Bernat Sort Rufat" userId="1e5df0ea-a861-48a6-82a7-7328f5d65c37" providerId="ADAL" clId="{CCA64883-683B-47C5-847B-28AF095DAAA2}" dt="2022-08-09T11:45:15.079" v="377"/>
          <ac:spMkLst>
            <pc:docMk/>
            <pc:sldMk cId="2524805294" sldId="1647"/>
            <ac:spMk id="5" creationId="{2F4C34CA-2704-69A2-FA16-F639DD79138F}"/>
          </ac:spMkLst>
        </pc:spChg>
        <pc:spChg chg="mod">
          <ac:chgData name="Bernat Sort Rufat" userId="1e5df0ea-a861-48a6-82a7-7328f5d65c37" providerId="ADAL" clId="{CCA64883-683B-47C5-847B-28AF095DAAA2}" dt="2022-08-09T11:45:15.079" v="377"/>
          <ac:spMkLst>
            <pc:docMk/>
            <pc:sldMk cId="2524805294" sldId="1647"/>
            <ac:spMk id="6" creationId="{72A8B342-7EDB-B432-6906-61724C71EF48}"/>
          </ac:spMkLst>
        </pc:spChg>
        <pc:spChg chg="mod">
          <ac:chgData name="Bernat Sort Rufat" userId="1e5df0ea-a861-48a6-82a7-7328f5d65c37" providerId="ADAL" clId="{CCA64883-683B-47C5-847B-28AF095DAAA2}" dt="2022-08-09T11:45:15.079" v="377"/>
          <ac:spMkLst>
            <pc:docMk/>
            <pc:sldMk cId="2524805294" sldId="1647"/>
            <ac:spMk id="8" creationId="{A2D3A155-E9C8-0CC5-5EEE-FEFD625D4F22}"/>
          </ac:spMkLst>
        </pc:spChg>
        <pc:spChg chg="mod">
          <ac:chgData name="Bernat Sort Rufat" userId="1e5df0ea-a861-48a6-82a7-7328f5d65c37" providerId="ADAL" clId="{CCA64883-683B-47C5-847B-28AF095DAAA2}" dt="2022-08-09T11:45:15.079" v="377"/>
          <ac:spMkLst>
            <pc:docMk/>
            <pc:sldMk cId="2524805294" sldId="1647"/>
            <ac:spMk id="9" creationId="{40462069-15AF-1B0F-E0E9-7BD2B78B0DCF}"/>
          </ac:spMkLst>
        </pc:spChg>
        <pc:spChg chg="mod">
          <ac:chgData name="Bernat Sort Rufat" userId="1e5df0ea-a861-48a6-82a7-7328f5d65c37" providerId="ADAL" clId="{CCA64883-683B-47C5-847B-28AF095DAAA2}" dt="2022-08-09T11:45:15.079" v="377"/>
          <ac:spMkLst>
            <pc:docMk/>
            <pc:sldMk cId="2524805294" sldId="1647"/>
            <ac:spMk id="11" creationId="{2A1F60B4-44CB-F705-AEC1-C6D6AEAA5711}"/>
          </ac:spMkLst>
        </pc:spChg>
        <pc:spChg chg="mod">
          <ac:chgData name="Bernat Sort Rufat" userId="1e5df0ea-a861-48a6-82a7-7328f5d65c37" providerId="ADAL" clId="{CCA64883-683B-47C5-847B-28AF095DAAA2}" dt="2022-08-09T11:45:15.079" v="377"/>
          <ac:spMkLst>
            <pc:docMk/>
            <pc:sldMk cId="2524805294" sldId="1647"/>
            <ac:spMk id="12" creationId="{EAEE17AD-2F3C-DDBF-1124-BDDAF35F0775}"/>
          </ac:spMkLst>
        </pc:spChg>
        <pc:spChg chg="mod">
          <ac:chgData name="Bernat Sort Rufat" userId="1e5df0ea-a861-48a6-82a7-7328f5d65c37" providerId="ADAL" clId="{CCA64883-683B-47C5-847B-28AF095DAAA2}" dt="2022-08-09T11:45:15.079" v="377"/>
          <ac:spMkLst>
            <pc:docMk/>
            <pc:sldMk cId="2524805294" sldId="1647"/>
            <ac:spMk id="14" creationId="{93C9B404-7DAB-D532-48C3-B8F4023ED97C}"/>
          </ac:spMkLst>
        </pc:spChg>
        <pc:spChg chg="mod">
          <ac:chgData name="Bernat Sort Rufat" userId="1e5df0ea-a861-48a6-82a7-7328f5d65c37" providerId="ADAL" clId="{CCA64883-683B-47C5-847B-28AF095DAAA2}" dt="2022-08-09T11:45:15.079" v="377"/>
          <ac:spMkLst>
            <pc:docMk/>
            <pc:sldMk cId="2524805294" sldId="1647"/>
            <ac:spMk id="15" creationId="{7786984B-B3F2-2890-25A2-17FA5B564720}"/>
          </ac:spMkLst>
        </pc:spChg>
        <pc:spChg chg="add del mod">
          <ac:chgData name="Bernat Sort Rufat" userId="1e5df0ea-a861-48a6-82a7-7328f5d65c37" providerId="ADAL" clId="{CCA64883-683B-47C5-847B-28AF095DAAA2}" dt="2022-08-09T11:45:22.240" v="380"/>
          <ac:spMkLst>
            <pc:docMk/>
            <pc:sldMk cId="2524805294" sldId="1647"/>
            <ac:spMk id="16" creationId="{AFA2F2FF-9BDB-DB42-831E-A1515A4DEB98}"/>
          </ac:spMkLst>
        </pc:spChg>
        <pc:spChg chg="add del mod">
          <ac:chgData name="Bernat Sort Rufat" userId="1e5df0ea-a861-48a6-82a7-7328f5d65c37" providerId="ADAL" clId="{CCA64883-683B-47C5-847B-28AF095DAAA2}" dt="2022-08-09T11:45:22.240" v="380"/>
          <ac:spMkLst>
            <pc:docMk/>
            <pc:sldMk cId="2524805294" sldId="1647"/>
            <ac:spMk id="17" creationId="{23709845-02B2-FE04-F9CD-4B491D82F704}"/>
          </ac:spMkLst>
        </pc:spChg>
        <pc:spChg chg="add del mod">
          <ac:chgData name="Bernat Sort Rufat" userId="1e5df0ea-a861-48a6-82a7-7328f5d65c37" providerId="ADAL" clId="{CCA64883-683B-47C5-847B-28AF095DAAA2}" dt="2022-08-09T11:45:22.240" v="380"/>
          <ac:spMkLst>
            <pc:docMk/>
            <pc:sldMk cId="2524805294" sldId="1647"/>
            <ac:spMk id="18" creationId="{1D1550C2-603B-3782-56F1-154B5AA4CA8B}"/>
          </ac:spMkLst>
        </pc:spChg>
        <pc:spChg chg="add del mod">
          <ac:chgData name="Bernat Sort Rufat" userId="1e5df0ea-a861-48a6-82a7-7328f5d65c37" providerId="ADAL" clId="{CCA64883-683B-47C5-847B-28AF095DAAA2}" dt="2022-08-09T11:45:22.240" v="380"/>
          <ac:spMkLst>
            <pc:docMk/>
            <pc:sldMk cId="2524805294" sldId="1647"/>
            <ac:spMk id="19" creationId="{F0E888CE-C97D-234E-A99E-CCC101CD82CE}"/>
          </ac:spMkLst>
        </pc:spChg>
        <pc:grpChg chg="add del mod">
          <ac:chgData name="Bernat Sort Rufat" userId="1e5df0ea-a861-48a6-82a7-7328f5d65c37" providerId="ADAL" clId="{CCA64883-683B-47C5-847B-28AF095DAAA2}" dt="2022-08-09T11:45:22.240" v="380"/>
          <ac:grpSpMkLst>
            <pc:docMk/>
            <pc:sldMk cId="2524805294" sldId="1647"/>
            <ac:grpSpMk id="4" creationId="{C9F10931-5DE0-DBCB-F254-3766DCA5838E}"/>
          </ac:grpSpMkLst>
        </pc:grpChg>
        <pc:grpChg chg="add del mod">
          <ac:chgData name="Bernat Sort Rufat" userId="1e5df0ea-a861-48a6-82a7-7328f5d65c37" providerId="ADAL" clId="{CCA64883-683B-47C5-847B-28AF095DAAA2}" dt="2022-08-09T11:45:22.240" v="380"/>
          <ac:grpSpMkLst>
            <pc:docMk/>
            <pc:sldMk cId="2524805294" sldId="1647"/>
            <ac:grpSpMk id="7" creationId="{2BF471EF-7B0A-418C-B4D8-7F259F240092}"/>
          </ac:grpSpMkLst>
        </pc:grpChg>
        <pc:grpChg chg="add del mod">
          <ac:chgData name="Bernat Sort Rufat" userId="1e5df0ea-a861-48a6-82a7-7328f5d65c37" providerId="ADAL" clId="{CCA64883-683B-47C5-847B-28AF095DAAA2}" dt="2022-08-09T11:45:22.240" v="380"/>
          <ac:grpSpMkLst>
            <pc:docMk/>
            <pc:sldMk cId="2524805294" sldId="1647"/>
            <ac:grpSpMk id="10" creationId="{60C1FA19-69C5-2481-6CFE-A43C2EDDEF01}"/>
          </ac:grpSpMkLst>
        </pc:grpChg>
        <pc:grpChg chg="add del mod">
          <ac:chgData name="Bernat Sort Rufat" userId="1e5df0ea-a861-48a6-82a7-7328f5d65c37" providerId="ADAL" clId="{CCA64883-683B-47C5-847B-28AF095DAAA2}" dt="2022-08-09T11:45:22.240" v="380"/>
          <ac:grpSpMkLst>
            <pc:docMk/>
            <pc:sldMk cId="2524805294" sldId="1647"/>
            <ac:grpSpMk id="13" creationId="{FE75FF75-FB41-C55E-8A3B-522F88B91458}"/>
          </ac:grpSpMkLst>
        </pc:grpChg>
      </pc:sldChg>
      <pc:sldChg chg="addSp delSp modSp new del mod delAnim modAnim">
        <pc:chgData name="Bernat Sort Rufat" userId="1e5df0ea-a861-48a6-82a7-7328f5d65c37" providerId="ADAL" clId="{CCA64883-683B-47C5-847B-28AF095DAAA2}" dt="2022-08-23T17:26:28.194" v="11137" actId="47"/>
        <pc:sldMkLst>
          <pc:docMk/>
          <pc:sldMk cId="652291886" sldId="1648"/>
        </pc:sldMkLst>
        <pc:spChg chg="mod">
          <ac:chgData name="Bernat Sort Rufat" userId="1e5df0ea-a861-48a6-82a7-7328f5d65c37" providerId="ADAL" clId="{CCA64883-683B-47C5-847B-28AF095DAAA2}" dt="2022-08-09T12:41:19.717" v="1678"/>
          <ac:spMkLst>
            <pc:docMk/>
            <pc:sldMk cId="652291886" sldId="1648"/>
            <ac:spMk id="3" creationId="{B02190E7-6E32-54CB-0417-00A5EEF8235B}"/>
          </ac:spMkLst>
        </pc:spChg>
        <pc:spChg chg="mod">
          <ac:chgData name="Bernat Sort Rufat" userId="1e5df0ea-a861-48a6-82a7-7328f5d65c37" providerId="ADAL" clId="{CCA64883-683B-47C5-847B-28AF095DAAA2}" dt="2022-08-09T12:41:19.717" v="1678"/>
          <ac:spMkLst>
            <pc:docMk/>
            <pc:sldMk cId="652291886" sldId="1648"/>
            <ac:spMk id="4" creationId="{260BFB90-C36B-B2DE-233C-5989E8D1A197}"/>
          </ac:spMkLst>
        </pc:spChg>
        <pc:spChg chg="mod">
          <ac:chgData name="Bernat Sort Rufat" userId="1e5df0ea-a861-48a6-82a7-7328f5d65c37" providerId="ADAL" clId="{CCA64883-683B-47C5-847B-28AF095DAAA2}" dt="2022-08-09T12:41:19.717" v="1678"/>
          <ac:spMkLst>
            <pc:docMk/>
            <pc:sldMk cId="652291886" sldId="1648"/>
            <ac:spMk id="6" creationId="{2A1AB3EB-0972-F6E7-F28E-817EE7672855}"/>
          </ac:spMkLst>
        </pc:spChg>
        <pc:spChg chg="mod">
          <ac:chgData name="Bernat Sort Rufat" userId="1e5df0ea-a861-48a6-82a7-7328f5d65c37" providerId="ADAL" clId="{CCA64883-683B-47C5-847B-28AF095DAAA2}" dt="2022-08-09T12:41:19.717" v="1678"/>
          <ac:spMkLst>
            <pc:docMk/>
            <pc:sldMk cId="652291886" sldId="1648"/>
            <ac:spMk id="7" creationId="{F4215AE1-F7AF-88D5-F2C5-7D17E0FC89F9}"/>
          </ac:spMkLst>
        </pc:spChg>
        <pc:spChg chg="mod">
          <ac:chgData name="Bernat Sort Rufat" userId="1e5df0ea-a861-48a6-82a7-7328f5d65c37" providerId="ADAL" clId="{CCA64883-683B-47C5-847B-28AF095DAAA2}" dt="2022-08-09T12:41:19.717" v="1678"/>
          <ac:spMkLst>
            <pc:docMk/>
            <pc:sldMk cId="652291886" sldId="1648"/>
            <ac:spMk id="9" creationId="{F33C8374-F7F7-5BE8-91E9-9646CF8F757C}"/>
          </ac:spMkLst>
        </pc:spChg>
        <pc:spChg chg="mod">
          <ac:chgData name="Bernat Sort Rufat" userId="1e5df0ea-a861-48a6-82a7-7328f5d65c37" providerId="ADAL" clId="{CCA64883-683B-47C5-847B-28AF095DAAA2}" dt="2022-08-09T12:41:19.717" v="1678"/>
          <ac:spMkLst>
            <pc:docMk/>
            <pc:sldMk cId="652291886" sldId="1648"/>
            <ac:spMk id="10" creationId="{BEB873FE-EB1E-8198-A6F3-19710FF6F7CF}"/>
          </ac:spMkLst>
        </pc:spChg>
        <pc:spChg chg="add del mod">
          <ac:chgData name="Bernat Sort Rufat" userId="1e5df0ea-a861-48a6-82a7-7328f5d65c37" providerId="ADAL" clId="{CCA64883-683B-47C5-847B-28AF095DAAA2}" dt="2022-08-09T12:41:31.696" v="1679" actId="478"/>
          <ac:spMkLst>
            <pc:docMk/>
            <pc:sldMk cId="652291886" sldId="1648"/>
            <ac:spMk id="11" creationId="{4499F4BF-E878-FA77-E78C-2F514859068F}"/>
          </ac:spMkLst>
        </pc:spChg>
        <pc:spChg chg="add del mod">
          <ac:chgData name="Bernat Sort Rufat" userId="1e5df0ea-a861-48a6-82a7-7328f5d65c37" providerId="ADAL" clId="{CCA64883-683B-47C5-847B-28AF095DAAA2}" dt="2022-08-09T12:41:31.696" v="1679" actId="478"/>
          <ac:spMkLst>
            <pc:docMk/>
            <pc:sldMk cId="652291886" sldId="1648"/>
            <ac:spMk id="12" creationId="{266F9EC7-51AE-7E21-B3D2-C377B6C3DFF5}"/>
          </ac:spMkLst>
        </pc:spChg>
        <pc:spChg chg="add del mod">
          <ac:chgData name="Bernat Sort Rufat" userId="1e5df0ea-a861-48a6-82a7-7328f5d65c37" providerId="ADAL" clId="{CCA64883-683B-47C5-847B-28AF095DAAA2}" dt="2022-08-09T12:41:31.696" v="1679" actId="478"/>
          <ac:spMkLst>
            <pc:docMk/>
            <pc:sldMk cId="652291886" sldId="1648"/>
            <ac:spMk id="13" creationId="{80E387E1-2617-0701-E673-737191B05BCE}"/>
          </ac:spMkLst>
        </pc:spChg>
        <pc:spChg chg="add mod">
          <ac:chgData name="Bernat Sort Rufat" userId="1e5df0ea-a861-48a6-82a7-7328f5d65c37" providerId="ADAL" clId="{CCA64883-683B-47C5-847B-28AF095DAAA2}" dt="2022-08-09T12:41:33.825" v="1681" actId="27636"/>
          <ac:spMkLst>
            <pc:docMk/>
            <pc:sldMk cId="652291886" sldId="1648"/>
            <ac:spMk id="14" creationId="{5C0212A6-7E1B-6A15-221E-5E49D628AA5A}"/>
          </ac:spMkLst>
        </pc:spChg>
        <pc:spChg chg="add mod">
          <ac:chgData name="Bernat Sort Rufat" userId="1e5df0ea-a861-48a6-82a7-7328f5d65c37" providerId="ADAL" clId="{CCA64883-683B-47C5-847B-28AF095DAAA2}" dt="2022-08-09T12:41:33.825" v="1681" actId="27636"/>
          <ac:spMkLst>
            <pc:docMk/>
            <pc:sldMk cId="652291886" sldId="1648"/>
            <ac:spMk id="15" creationId="{CDDBF149-7C57-3561-DA69-7B8227CF9383}"/>
          </ac:spMkLst>
        </pc:spChg>
        <pc:spChg chg="add mod">
          <ac:chgData name="Bernat Sort Rufat" userId="1e5df0ea-a861-48a6-82a7-7328f5d65c37" providerId="ADAL" clId="{CCA64883-683B-47C5-847B-28AF095DAAA2}" dt="2022-08-09T12:41:33.825" v="1681" actId="27636"/>
          <ac:spMkLst>
            <pc:docMk/>
            <pc:sldMk cId="652291886" sldId="1648"/>
            <ac:spMk id="20" creationId="{B2A93178-9EC5-DC94-F441-CD6F0B945BDE}"/>
          </ac:spMkLst>
        </pc:spChg>
        <pc:spChg chg="mod">
          <ac:chgData name="Bernat Sort Rufat" userId="1e5df0ea-a861-48a6-82a7-7328f5d65c37" providerId="ADAL" clId="{CCA64883-683B-47C5-847B-28AF095DAAA2}" dt="2022-08-09T12:41:33.760" v="1680"/>
          <ac:spMkLst>
            <pc:docMk/>
            <pc:sldMk cId="652291886" sldId="1648"/>
            <ac:spMk id="22" creationId="{2CC452D0-3969-957C-5856-639471EE76F8}"/>
          </ac:spMkLst>
        </pc:spChg>
        <pc:spChg chg="mod">
          <ac:chgData name="Bernat Sort Rufat" userId="1e5df0ea-a861-48a6-82a7-7328f5d65c37" providerId="ADAL" clId="{CCA64883-683B-47C5-847B-28AF095DAAA2}" dt="2022-08-09T12:41:33.760" v="1680"/>
          <ac:spMkLst>
            <pc:docMk/>
            <pc:sldMk cId="652291886" sldId="1648"/>
            <ac:spMk id="23" creationId="{6ED56C92-14B6-BA2D-0AD0-C30666D744E8}"/>
          </ac:spMkLst>
        </pc:spChg>
        <pc:spChg chg="add mod">
          <ac:chgData name="Bernat Sort Rufat" userId="1e5df0ea-a861-48a6-82a7-7328f5d65c37" providerId="ADAL" clId="{CCA64883-683B-47C5-847B-28AF095DAAA2}" dt="2022-08-09T19:50:30.187" v="2182" actId="113"/>
          <ac:spMkLst>
            <pc:docMk/>
            <pc:sldMk cId="652291886" sldId="1648"/>
            <ac:spMk id="24" creationId="{7433FE3C-FF20-0663-687B-421ABB6FE79F}"/>
          </ac:spMkLst>
        </pc:spChg>
        <pc:spChg chg="add mod">
          <ac:chgData name="Bernat Sort Rufat" userId="1e5df0ea-a861-48a6-82a7-7328f5d65c37" providerId="ADAL" clId="{CCA64883-683B-47C5-847B-28AF095DAAA2}" dt="2022-08-09T12:41:33.825" v="1681" actId="27636"/>
          <ac:spMkLst>
            <pc:docMk/>
            <pc:sldMk cId="652291886" sldId="1648"/>
            <ac:spMk id="25" creationId="{8203DE0B-4FE1-565D-C7B8-CA5631AA97EE}"/>
          </ac:spMkLst>
        </pc:spChg>
        <pc:spChg chg="mod">
          <ac:chgData name="Bernat Sort Rufat" userId="1e5df0ea-a861-48a6-82a7-7328f5d65c37" providerId="ADAL" clId="{CCA64883-683B-47C5-847B-28AF095DAAA2}" dt="2022-08-09T12:41:33.760" v="1680"/>
          <ac:spMkLst>
            <pc:docMk/>
            <pc:sldMk cId="652291886" sldId="1648"/>
            <ac:spMk id="27" creationId="{F936290A-8C75-D3D3-F72D-E939E124FA2C}"/>
          </ac:spMkLst>
        </pc:spChg>
        <pc:spChg chg="mod">
          <ac:chgData name="Bernat Sort Rufat" userId="1e5df0ea-a861-48a6-82a7-7328f5d65c37" providerId="ADAL" clId="{CCA64883-683B-47C5-847B-28AF095DAAA2}" dt="2022-08-09T12:41:33.760" v="1680"/>
          <ac:spMkLst>
            <pc:docMk/>
            <pc:sldMk cId="652291886" sldId="1648"/>
            <ac:spMk id="28" creationId="{2B5A384A-AFA9-48E9-1AB3-F396E8194C1B}"/>
          </ac:spMkLst>
        </pc:spChg>
        <pc:spChg chg="mod">
          <ac:chgData name="Bernat Sort Rufat" userId="1e5df0ea-a861-48a6-82a7-7328f5d65c37" providerId="ADAL" clId="{CCA64883-683B-47C5-847B-28AF095DAAA2}" dt="2022-08-09T12:41:33.760" v="1680"/>
          <ac:spMkLst>
            <pc:docMk/>
            <pc:sldMk cId="652291886" sldId="1648"/>
            <ac:spMk id="29" creationId="{32944F86-7877-D229-01E9-E11567C2BF75}"/>
          </ac:spMkLst>
        </pc:spChg>
        <pc:spChg chg="mod">
          <ac:chgData name="Bernat Sort Rufat" userId="1e5df0ea-a861-48a6-82a7-7328f5d65c37" providerId="ADAL" clId="{CCA64883-683B-47C5-847B-28AF095DAAA2}" dt="2022-08-09T12:41:33.760" v="1680"/>
          <ac:spMkLst>
            <pc:docMk/>
            <pc:sldMk cId="652291886" sldId="1648"/>
            <ac:spMk id="30" creationId="{0A5FB118-6E5E-F550-F64E-1540EED755D4}"/>
          </ac:spMkLst>
        </pc:spChg>
        <pc:spChg chg="mod">
          <ac:chgData name="Bernat Sort Rufat" userId="1e5df0ea-a861-48a6-82a7-7328f5d65c37" providerId="ADAL" clId="{CCA64883-683B-47C5-847B-28AF095DAAA2}" dt="2022-08-09T12:41:33.760" v="1680"/>
          <ac:spMkLst>
            <pc:docMk/>
            <pc:sldMk cId="652291886" sldId="1648"/>
            <ac:spMk id="31" creationId="{EFAE9073-684A-44DF-E805-14809E548015}"/>
          </ac:spMkLst>
        </pc:spChg>
        <pc:spChg chg="mod">
          <ac:chgData name="Bernat Sort Rufat" userId="1e5df0ea-a861-48a6-82a7-7328f5d65c37" providerId="ADAL" clId="{CCA64883-683B-47C5-847B-28AF095DAAA2}" dt="2022-08-09T12:41:33.760" v="1680"/>
          <ac:spMkLst>
            <pc:docMk/>
            <pc:sldMk cId="652291886" sldId="1648"/>
            <ac:spMk id="32" creationId="{67867475-F397-FC49-2A2C-CFEDD59D40A5}"/>
          </ac:spMkLst>
        </pc:spChg>
        <pc:spChg chg="mod">
          <ac:chgData name="Bernat Sort Rufat" userId="1e5df0ea-a861-48a6-82a7-7328f5d65c37" providerId="ADAL" clId="{CCA64883-683B-47C5-847B-28AF095DAAA2}" dt="2022-08-09T12:41:33.760" v="1680"/>
          <ac:spMkLst>
            <pc:docMk/>
            <pc:sldMk cId="652291886" sldId="1648"/>
            <ac:spMk id="33" creationId="{E3E30B4B-A3D2-B8E9-FEAE-97E2A57EFAAC}"/>
          </ac:spMkLst>
        </pc:spChg>
        <pc:spChg chg="mod">
          <ac:chgData name="Bernat Sort Rufat" userId="1e5df0ea-a861-48a6-82a7-7328f5d65c37" providerId="ADAL" clId="{CCA64883-683B-47C5-847B-28AF095DAAA2}" dt="2022-08-09T12:41:33.760" v="1680"/>
          <ac:spMkLst>
            <pc:docMk/>
            <pc:sldMk cId="652291886" sldId="1648"/>
            <ac:spMk id="34" creationId="{2D91980E-1500-E966-5E73-E130B406EB6F}"/>
          </ac:spMkLst>
        </pc:spChg>
        <pc:spChg chg="mod">
          <ac:chgData name="Bernat Sort Rufat" userId="1e5df0ea-a861-48a6-82a7-7328f5d65c37" providerId="ADAL" clId="{CCA64883-683B-47C5-847B-28AF095DAAA2}" dt="2022-08-09T12:41:33.760" v="1680"/>
          <ac:spMkLst>
            <pc:docMk/>
            <pc:sldMk cId="652291886" sldId="1648"/>
            <ac:spMk id="35" creationId="{32BCD5BF-A47C-657B-91FD-219F7875003F}"/>
          </ac:spMkLst>
        </pc:spChg>
        <pc:spChg chg="mod">
          <ac:chgData name="Bernat Sort Rufat" userId="1e5df0ea-a861-48a6-82a7-7328f5d65c37" providerId="ADAL" clId="{CCA64883-683B-47C5-847B-28AF095DAAA2}" dt="2022-08-09T12:41:33.760" v="1680"/>
          <ac:spMkLst>
            <pc:docMk/>
            <pc:sldMk cId="652291886" sldId="1648"/>
            <ac:spMk id="36" creationId="{83D8C3B4-E1BA-2777-C19B-25FBACE8848D}"/>
          </ac:spMkLst>
        </pc:spChg>
        <pc:spChg chg="mod">
          <ac:chgData name="Bernat Sort Rufat" userId="1e5df0ea-a861-48a6-82a7-7328f5d65c37" providerId="ADAL" clId="{CCA64883-683B-47C5-847B-28AF095DAAA2}" dt="2022-08-09T12:41:33.760" v="1680"/>
          <ac:spMkLst>
            <pc:docMk/>
            <pc:sldMk cId="652291886" sldId="1648"/>
            <ac:spMk id="37" creationId="{DA563E12-662E-B81D-B1DD-6F4DAB587C7C}"/>
          </ac:spMkLst>
        </pc:spChg>
        <pc:spChg chg="mod">
          <ac:chgData name="Bernat Sort Rufat" userId="1e5df0ea-a861-48a6-82a7-7328f5d65c37" providerId="ADAL" clId="{CCA64883-683B-47C5-847B-28AF095DAAA2}" dt="2022-08-09T12:41:33.760" v="1680"/>
          <ac:spMkLst>
            <pc:docMk/>
            <pc:sldMk cId="652291886" sldId="1648"/>
            <ac:spMk id="38" creationId="{8EE050FA-4A17-AE98-ED0C-7C960598C4A7}"/>
          </ac:spMkLst>
        </pc:spChg>
        <pc:spChg chg="mod">
          <ac:chgData name="Bernat Sort Rufat" userId="1e5df0ea-a861-48a6-82a7-7328f5d65c37" providerId="ADAL" clId="{CCA64883-683B-47C5-847B-28AF095DAAA2}" dt="2022-08-09T12:41:33.760" v="1680"/>
          <ac:spMkLst>
            <pc:docMk/>
            <pc:sldMk cId="652291886" sldId="1648"/>
            <ac:spMk id="39" creationId="{C1041AA5-0945-FA51-2435-6D4DED36B196}"/>
          </ac:spMkLst>
        </pc:spChg>
        <pc:spChg chg="mod">
          <ac:chgData name="Bernat Sort Rufat" userId="1e5df0ea-a861-48a6-82a7-7328f5d65c37" providerId="ADAL" clId="{CCA64883-683B-47C5-847B-28AF095DAAA2}" dt="2022-08-09T12:41:33.760" v="1680"/>
          <ac:spMkLst>
            <pc:docMk/>
            <pc:sldMk cId="652291886" sldId="1648"/>
            <ac:spMk id="40" creationId="{CC19F9CD-F021-7E4D-1ADA-DA8264D02ADF}"/>
          </ac:spMkLst>
        </pc:spChg>
        <pc:spChg chg="mod">
          <ac:chgData name="Bernat Sort Rufat" userId="1e5df0ea-a861-48a6-82a7-7328f5d65c37" providerId="ADAL" clId="{CCA64883-683B-47C5-847B-28AF095DAAA2}" dt="2022-08-09T12:41:33.760" v="1680"/>
          <ac:spMkLst>
            <pc:docMk/>
            <pc:sldMk cId="652291886" sldId="1648"/>
            <ac:spMk id="41" creationId="{AA8BE9A9-0198-8074-FCF8-401216C73F23}"/>
          </ac:spMkLst>
        </pc:spChg>
        <pc:spChg chg="add mod">
          <ac:chgData name="Bernat Sort Rufat" userId="1e5df0ea-a861-48a6-82a7-7328f5d65c37" providerId="ADAL" clId="{CCA64883-683B-47C5-847B-28AF095DAAA2}" dt="2022-08-09T12:41:33.825" v="1681" actId="27636"/>
          <ac:spMkLst>
            <pc:docMk/>
            <pc:sldMk cId="652291886" sldId="1648"/>
            <ac:spMk id="42" creationId="{9DEB1448-4F16-1002-B18F-6D8E656D0833}"/>
          </ac:spMkLst>
        </pc:spChg>
        <pc:spChg chg="add mod">
          <ac:chgData name="Bernat Sort Rufat" userId="1e5df0ea-a861-48a6-82a7-7328f5d65c37" providerId="ADAL" clId="{CCA64883-683B-47C5-847B-28AF095DAAA2}" dt="2022-08-09T12:41:33.825" v="1681" actId="27636"/>
          <ac:spMkLst>
            <pc:docMk/>
            <pc:sldMk cId="652291886" sldId="1648"/>
            <ac:spMk id="43" creationId="{A55B772C-3614-4F13-9633-C99E67F62B38}"/>
          </ac:spMkLst>
        </pc:spChg>
        <pc:spChg chg="mod">
          <ac:chgData name="Bernat Sort Rufat" userId="1e5df0ea-a861-48a6-82a7-7328f5d65c37" providerId="ADAL" clId="{CCA64883-683B-47C5-847B-28AF095DAAA2}" dt="2022-08-09T12:41:33.760" v="1680"/>
          <ac:spMkLst>
            <pc:docMk/>
            <pc:sldMk cId="652291886" sldId="1648"/>
            <ac:spMk id="45" creationId="{8D7AB9C8-1842-D369-84DA-B4EC55796C54}"/>
          </ac:spMkLst>
        </pc:spChg>
        <pc:spChg chg="mod">
          <ac:chgData name="Bernat Sort Rufat" userId="1e5df0ea-a861-48a6-82a7-7328f5d65c37" providerId="ADAL" clId="{CCA64883-683B-47C5-847B-28AF095DAAA2}" dt="2022-08-09T12:41:33.760" v="1680"/>
          <ac:spMkLst>
            <pc:docMk/>
            <pc:sldMk cId="652291886" sldId="1648"/>
            <ac:spMk id="46" creationId="{6A5B442E-DD61-1C3D-611F-43E3282DBB20}"/>
          </ac:spMkLst>
        </pc:spChg>
        <pc:spChg chg="add mod">
          <ac:chgData name="Bernat Sort Rufat" userId="1e5df0ea-a861-48a6-82a7-7328f5d65c37" providerId="ADAL" clId="{CCA64883-683B-47C5-847B-28AF095DAAA2}" dt="2022-08-09T12:41:33.825" v="1681" actId="27636"/>
          <ac:spMkLst>
            <pc:docMk/>
            <pc:sldMk cId="652291886" sldId="1648"/>
            <ac:spMk id="47" creationId="{D62AC791-5D16-D93D-71DD-414A38057763}"/>
          </ac:spMkLst>
        </pc:spChg>
        <pc:spChg chg="add mod">
          <ac:chgData name="Bernat Sort Rufat" userId="1e5df0ea-a861-48a6-82a7-7328f5d65c37" providerId="ADAL" clId="{CCA64883-683B-47C5-847B-28AF095DAAA2}" dt="2022-08-09T12:41:33.825" v="1681" actId="27636"/>
          <ac:spMkLst>
            <pc:docMk/>
            <pc:sldMk cId="652291886" sldId="1648"/>
            <ac:spMk id="48" creationId="{1A3B37CE-0577-73EE-0ACD-06B93A5A5DCB}"/>
          </ac:spMkLst>
        </pc:spChg>
        <pc:spChg chg="mod">
          <ac:chgData name="Bernat Sort Rufat" userId="1e5df0ea-a861-48a6-82a7-7328f5d65c37" providerId="ADAL" clId="{CCA64883-683B-47C5-847B-28AF095DAAA2}" dt="2022-08-09T12:41:33.760" v="1680"/>
          <ac:spMkLst>
            <pc:docMk/>
            <pc:sldMk cId="652291886" sldId="1648"/>
            <ac:spMk id="50" creationId="{18376D7A-A2B8-BC38-D9D7-5F8F1DDA9F5D}"/>
          </ac:spMkLst>
        </pc:spChg>
        <pc:spChg chg="mod">
          <ac:chgData name="Bernat Sort Rufat" userId="1e5df0ea-a861-48a6-82a7-7328f5d65c37" providerId="ADAL" clId="{CCA64883-683B-47C5-847B-28AF095DAAA2}" dt="2022-08-09T12:41:33.760" v="1680"/>
          <ac:spMkLst>
            <pc:docMk/>
            <pc:sldMk cId="652291886" sldId="1648"/>
            <ac:spMk id="51" creationId="{C3022E23-26D0-4F86-CEC6-E977134BD74A}"/>
          </ac:spMkLst>
        </pc:spChg>
        <pc:spChg chg="mod">
          <ac:chgData name="Bernat Sort Rufat" userId="1e5df0ea-a861-48a6-82a7-7328f5d65c37" providerId="ADAL" clId="{CCA64883-683B-47C5-847B-28AF095DAAA2}" dt="2022-08-09T12:41:33.760" v="1680"/>
          <ac:spMkLst>
            <pc:docMk/>
            <pc:sldMk cId="652291886" sldId="1648"/>
            <ac:spMk id="52" creationId="{0AEEF4AA-FCCF-4D88-12FE-E6F24D40E3FE}"/>
          </ac:spMkLst>
        </pc:spChg>
        <pc:spChg chg="mod">
          <ac:chgData name="Bernat Sort Rufat" userId="1e5df0ea-a861-48a6-82a7-7328f5d65c37" providerId="ADAL" clId="{CCA64883-683B-47C5-847B-28AF095DAAA2}" dt="2022-08-09T12:41:33.760" v="1680"/>
          <ac:spMkLst>
            <pc:docMk/>
            <pc:sldMk cId="652291886" sldId="1648"/>
            <ac:spMk id="53" creationId="{AE27CDE1-E8E3-E53F-ACBA-1D67A92E5646}"/>
          </ac:spMkLst>
        </pc:spChg>
        <pc:spChg chg="mod">
          <ac:chgData name="Bernat Sort Rufat" userId="1e5df0ea-a861-48a6-82a7-7328f5d65c37" providerId="ADAL" clId="{CCA64883-683B-47C5-847B-28AF095DAAA2}" dt="2022-08-09T12:41:33.760" v="1680"/>
          <ac:spMkLst>
            <pc:docMk/>
            <pc:sldMk cId="652291886" sldId="1648"/>
            <ac:spMk id="54" creationId="{6746F0E7-2344-36D8-2A9E-2906F0DFC9BF}"/>
          </ac:spMkLst>
        </pc:spChg>
        <pc:spChg chg="mod">
          <ac:chgData name="Bernat Sort Rufat" userId="1e5df0ea-a861-48a6-82a7-7328f5d65c37" providerId="ADAL" clId="{CCA64883-683B-47C5-847B-28AF095DAAA2}" dt="2022-08-09T12:41:33.760" v="1680"/>
          <ac:spMkLst>
            <pc:docMk/>
            <pc:sldMk cId="652291886" sldId="1648"/>
            <ac:spMk id="55" creationId="{9138C898-57EE-CF49-DCB5-9253C361B0AE}"/>
          </ac:spMkLst>
        </pc:spChg>
        <pc:spChg chg="mod">
          <ac:chgData name="Bernat Sort Rufat" userId="1e5df0ea-a861-48a6-82a7-7328f5d65c37" providerId="ADAL" clId="{CCA64883-683B-47C5-847B-28AF095DAAA2}" dt="2022-08-09T12:41:33.760" v="1680"/>
          <ac:spMkLst>
            <pc:docMk/>
            <pc:sldMk cId="652291886" sldId="1648"/>
            <ac:spMk id="56" creationId="{FD05B5B5-C365-EB32-4E8D-E126AEFA21C3}"/>
          </ac:spMkLst>
        </pc:spChg>
        <pc:spChg chg="mod">
          <ac:chgData name="Bernat Sort Rufat" userId="1e5df0ea-a861-48a6-82a7-7328f5d65c37" providerId="ADAL" clId="{CCA64883-683B-47C5-847B-28AF095DAAA2}" dt="2022-08-09T12:41:33.760" v="1680"/>
          <ac:spMkLst>
            <pc:docMk/>
            <pc:sldMk cId="652291886" sldId="1648"/>
            <ac:spMk id="57" creationId="{08901573-7B03-0BBD-BF04-5CC336150687}"/>
          </ac:spMkLst>
        </pc:spChg>
        <pc:spChg chg="mod">
          <ac:chgData name="Bernat Sort Rufat" userId="1e5df0ea-a861-48a6-82a7-7328f5d65c37" providerId="ADAL" clId="{CCA64883-683B-47C5-847B-28AF095DAAA2}" dt="2022-08-09T12:41:33.760" v="1680"/>
          <ac:spMkLst>
            <pc:docMk/>
            <pc:sldMk cId="652291886" sldId="1648"/>
            <ac:spMk id="58" creationId="{AB4F4923-65EF-7BF0-7FCB-EE5A4683B32E}"/>
          </ac:spMkLst>
        </pc:spChg>
        <pc:spChg chg="mod">
          <ac:chgData name="Bernat Sort Rufat" userId="1e5df0ea-a861-48a6-82a7-7328f5d65c37" providerId="ADAL" clId="{CCA64883-683B-47C5-847B-28AF095DAAA2}" dt="2022-08-09T12:41:33.760" v="1680"/>
          <ac:spMkLst>
            <pc:docMk/>
            <pc:sldMk cId="652291886" sldId="1648"/>
            <ac:spMk id="59" creationId="{2491EA94-F9F3-C07B-E2CB-1AE6DFFB60C2}"/>
          </ac:spMkLst>
        </pc:spChg>
        <pc:spChg chg="mod">
          <ac:chgData name="Bernat Sort Rufat" userId="1e5df0ea-a861-48a6-82a7-7328f5d65c37" providerId="ADAL" clId="{CCA64883-683B-47C5-847B-28AF095DAAA2}" dt="2022-08-09T12:41:33.760" v="1680"/>
          <ac:spMkLst>
            <pc:docMk/>
            <pc:sldMk cId="652291886" sldId="1648"/>
            <ac:spMk id="60" creationId="{A0437766-9DF4-D74D-41F2-CC630D9E6B20}"/>
          </ac:spMkLst>
        </pc:spChg>
        <pc:spChg chg="mod">
          <ac:chgData name="Bernat Sort Rufat" userId="1e5df0ea-a861-48a6-82a7-7328f5d65c37" providerId="ADAL" clId="{CCA64883-683B-47C5-847B-28AF095DAAA2}" dt="2022-08-09T12:41:33.760" v="1680"/>
          <ac:spMkLst>
            <pc:docMk/>
            <pc:sldMk cId="652291886" sldId="1648"/>
            <ac:spMk id="61" creationId="{4819A766-6DF2-E00D-5B48-302EFA4CF833}"/>
          </ac:spMkLst>
        </pc:spChg>
        <pc:spChg chg="mod">
          <ac:chgData name="Bernat Sort Rufat" userId="1e5df0ea-a861-48a6-82a7-7328f5d65c37" providerId="ADAL" clId="{CCA64883-683B-47C5-847B-28AF095DAAA2}" dt="2022-08-09T12:41:33.760" v="1680"/>
          <ac:spMkLst>
            <pc:docMk/>
            <pc:sldMk cId="652291886" sldId="1648"/>
            <ac:spMk id="62" creationId="{BAC338DA-CFC2-7320-3417-8761350B4AC6}"/>
          </ac:spMkLst>
        </pc:spChg>
        <pc:spChg chg="mod">
          <ac:chgData name="Bernat Sort Rufat" userId="1e5df0ea-a861-48a6-82a7-7328f5d65c37" providerId="ADAL" clId="{CCA64883-683B-47C5-847B-28AF095DAAA2}" dt="2022-08-09T12:41:33.760" v="1680"/>
          <ac:spMkLst>
            <pc:docMk/>
            <pc:sldMk cId="652291886" sldId="1648"/>
            <ac:spMk id="63" creationId="{B0F33830-D075-1837-BFF8-1E3EE13399F7}"/>
          </ac:spMkLst>
        </pc:spChg>
        <pc:spChg chg="mod">
          <ac:chgData name="Bernat Sort Rufat" userId="1e5df0ea-a861-48a6-82a7-7328f5d65c37" providerId="ADAL" clId="{CCA64883-683B-47C5-847B-28AF095DAAA2}" dt="2022-08-09T12:41:33.760" v="1680"/>
          <ac:spMkLst>
            <pc:docMk/>
            <pc:sldMk cId="652291886" sldId="1648"/>
            <ac:spMk id="64" creationId="{D3C4FF67-37DC-7AE6-6CAA-3E2AB2E48CD7}"/>
          </ac:spMkLst>
        </pc:spChg>
        <pc:spChg chg="mod">
          <ac:chgData name="Bernat Sort Rufat" userId="1e5df0ea-a861-48a6-82a7-7328f5d65c37" providerId="ADAL" clId="{CCA64883-683B-47C5-847B-28AF095DAAA2}" dt="2022-08-09T12:41:33.760" v="1680"/>
          <ac:spMkLst>
            <pc:docMk/>
            <pc:sldMk cId="652291886" sldId="1648"/>
            <ac:spMk id="65" creationId="{BD94A21C-4013-359D-3374-27579A528E45}"/>
          </ac:spMkLst>
        </pc:spChg>
        <pc:spChg chg="add mod">
          <ac:chgData name="Bernat Sort Rufat" userId="1e5df0ea-a861-48a6-82a7-7328f5d65c37" providerId="ADAL" clId="{CCA64883-683B-47C5-847B-28AF095DAAA2}" dt="2022-08-09T12:41:33.825" v="1681" actId="27636"/>
          <ac:spMkLst>
            <pc:docMk/>
            <pc:sldMk cId="652291886" sldId="1648"/>
            <ac:spMk id="66" creationId="{BF434BAE-A225-E1EF-BE38-5BC19E730E85}"/>
          </ac:spMkLst>
        </pc:spChg>
        <pc:grpChg chg="add del mod">
          <ac:chgData name="Bernat Sort Rufat" userId="1e5df0ea-a861-48a6-82a7-7328f5d65c37" providerId="ADAL" clId="{CCA64883-683B-47C5-847B-28AF095DAAA2}" dt="2022-08-09T12:41:31.696" v="1679" actId="478"/>
          <ac:grpSpMkLst>
            <pc:docMk/>
            <pc:sldMk cId="652291886" sldId="1648"/>
            <ac:grpSpMk id="2" creationId="{C2D6AA8E-A03A-FF60-4FC1-DD85403D2816}"/>
          </ac:grpSpMkLst>
        </pc:grpChg>
        <pc:grpChg chg="add del mod">
          <ac:chgData name="Bernat Sort Rufat" userId="1e5df0ea-a861-48a6-82a7-7328f5d65c37" providerId="ADAL" clId="{CCA64883-683B-47C5-847B-28AF095DAAA2}" dt="2022-08-09T12:41:31.696" v="1679" actId="478"/>
          <ac:grpSpMkLst>
            <pc:docMk/>
            <pc:sldMk cId="652291886" sldId="1648"/>
            <ac:grpSpMk id="5" creationId="{41CE719D-022D-84B1-A759-36F0225962DA}"/>
          </ac:grpSpMkLst>
        </pc:grpChg>
        <pc:grpChg chg="add del mod">
          <ac:chgData name="Bernat Sort Rufat" userId="1e5df0ea-a861-48a6-82a7-7328f5d65c37" providerId="ADAL" clId="{CCA64883-683B-47C5-847B-28AF095DAAA2}" dt="2022-08-09T12:41:31.696" v="1679" actId="478"/>
          <ac:grpSpMkLst>
            <pc:docMk/>
            <pc:sldMk cId="652291886" sldId="1648"/>
            <ac:grpSpMk id="8" creationId="{0CBFF6E0-24CA-D1D8-9278-A914CDF006E3}"/>
          </ac:grpSpMkLst>
        </pc:grpChg>
        <pc:grpChg chg="add mod">
          <ac:chgData name="Bernat Sort Rufat" userId="1e5df0ea-a861-48a6-82a7-7328f5d65c37" providerId="ADAL" clId="{CCA64883-683B-47C5-847B-28AF095DAAA2}" dt="2022-08-09T12:41:33.825" v="1681" actId="27636"/>
          <ac:grpSpMkLst>
            <pc:docMk/>
            <pc:sldMk cId="652291886" sldId="1648"/>
            <ac:grpSpMk id="16" creationId="{0F559838-AA79-D25F-E08F-EE83A6305E2C}"/>
          </ac:grpSpMkLst>
        </pc:grpChg>
        <pc:grpChg chg="add mod">
          <ac:chgData name="Bernat Sort Rufat" userId="1e5df0ea-a861-48a6-82a7-7328f5d65c37" providerId="ADAL" clId="{CCA64883-683B-47C5-847B-28AF095DAAA2}" dt="2022-08-09T12:41:33.825" v="1681" actId="27636"/>
          <ac:grpSpMkLst>
            <pc:docMk/>
            <pc:sldMk cId="652291886" sldId="1648"/>
            <ac:grpSpMk id="21" creationId="{E2AF4187-2B3D-4354-4619-BB35E5A559EC}"/>
          </ac:grpSpMkLst>
        </pc:grpChg>
        <pc:grpChg chg="add mod">
          <ac:chgData name="Bernat Sort Rufat" userId="1e5df0ea-a861-48a6-82a7-7328f5d65c37" providerId="ADAL" clId="{CCA64883-683B-47C5-847B-28AF095DAAA2}" dt="2022-08-09T12:41:33.825" v="1681" actId="27636"/>
          <ac:grpSpMkLst>
            <pc:docMk/>
            <pc:sldMk cId="652291886" sldId="1648"/>
            <ac:grpSpMk id="26" creationId="{D8000C9E-633D-F256-88BE-9A412E1B2D59}"/>
          </ac:grpSpMkLst>
        </pc:grpChg>
        <pc:grpChg chg="add mod">
          <ac:chgData name="Bernat Sort Rufat" userId="1e5df0ea-a861-48a6-82a7-7328f5d65c37" providerId="ADAL" clId="{CCA64883-683B-47C5-847B-28AF095DAAA2}" dt="2022-08-09T12:41:33.825" v="1681" actId="27636"/>
          <ac:grpSpMkLst>
            <pc:docMk/>
            <pc:sldMk cId="652291886" sldId="1648"/>
            <ac:grpSpMk id="44" creationId="{209E31DC-365E-240C-FEF9-0D4BC34FE16D}"/>
          </ac:grpSpMkLst>
        </pc:grpChg>
        <pc:grpChg chg="add mod">
          <ac:chgData name="Bernat Sort Rufat" userId="1e5df0ea-a861-48a6-82a7-7328f5d65c37" providerId="ADAL" clId="{CCA64883-683B-47C5-847B-28AF095DAAA2}" dt="2022-08-09T12:41:33.825" v="1681" actId="27636"/>
          <ac:grpSpMkLst>
            <pc:docMk/>
            <pc:sldMk cId="652291886" sldId="1648"/>
            <ac:grpSpMk id="49" creationId="{435F8664-451F-936B-D59A-9F4D3F311B19}"/>
          </ac:grpSpMkLst>
        </pc:grpChg>
        <pc:cxnChg chg="mod">
          <ac:chgData name="Bernat Sort Rufat" userId="1e5df0ea-a861-48a6-82a7-7328f5d65c37" providerId="ADAL" clId="{CCA64883-683B-47C5-847B-28AF095DAAA2}" dt="2022-08-09T12:41:33.760" v="1680"/>
          <ac:cxnSpMkLst>
            <pc:docMk/>
            <pc:sldMk cId="652291886" sldId="1648"/>
            <ac:cxnSpMk id="17" creationId="{319EA282-4F35-2CA4-A1DE-37D50732387D}"/>
          </ac:cxnSpMkLst>
        </pc:cxnChg>
        <pc:cxnChg chg="mod">
          <ac:chgData name="Bernat Sort Rufat" userId="1e5df0ea-a861-48a6-82a7-7328f5d65c37" providerId="ADAL" clId="{CCA64883-683B-47C5-847B-28AF095DAAA2}" dt="2022-08-09T12:41:33.760" v="1680"/>
          <ac:cxnSpMkLst>
            <pc:docMk/>
            <pc:sldMk cId="652291886" sldId="1648"/>
            <ac:cxnSpMk id="18" creationId="{F0FCC05B-9A59-217D-225B-DBB2918A0FBA}"/>
          </ac:cxnSpMkLst>
        </pc:cxnChg>
        <pc:cxnChg chg="mod">
          <ac:chgData name="Bernat Sort Rufat" userId="1e5df0ea-a861-48a6-82a7-7328f5d65c37" providerId="ADAL" clId="{CCA64883-683B-47C5-847B-28AF095DAAA2}" dt="2022-08-09T12:41:33.760" v="1680"/>
          <ac:cxnSpMkLst>
            <pc:docMk/>
            <pc:sldMk cId="652291886" sldId="1648"/>
            <ac:cxnSpMk id="19" creationId="{63704236-0A4B-873C-A530-B7D50C076A82}"/>
          </ac:cxnSpMkLst>
        </pc:cxnChg>
      </pc:sldChg>
      <pc:sldChg chg="addSp delSp modSp new del mod ord modAnim">
        <pc:chgData name="Bernat Sort Rufat" userId="1e5df0ea-a861-48a6-82a7-7328f5d65c37" providerId="ADAL" clId="{CCA64883-683B-47C5-847B-28AF095DAAA2}" dt="2022-08-23T17:26:31.201" v="11138" actId="47"/>
        <pc:sldMkLst>
          <pc:docMk/>
          <pc:sldMk cId="1407007413" sldId="1649"/>
        </pc:sldMkLst>
        <pc:spChg chg="add mod">
          <ac:chgData name="Bernat Sort Rufat" userId="1e5df0ea-a861-48a6-82a7-7328f5d65c37" providerId="ADAL" clId="{CCA64883-683B-47C5-847B-28AF095DAAA2}" dt="2022-08-09T12:41:53.801" v="1683"/>
          <ac:spMkLst>
            <pc:docMk/>
            <pc:sldMk cId="1407007413" sldId="1649"/>
            <ac:spMk id="2" creationId="{DE4C3B53-9774-E94F-2C44-A2A0F426CAB1}"/>
          </ac:spMkLst>
        </pc:spChg>
        <pc:spChg chg="add mod">
          <ac:chgData name="Bernat Sort Rufat" userId="1e5df0ea-a861-48a6-82a7-7328f5d65c37" providerId="ADAL" clId="{CCA64883-683B-47C5-847B-28AF095DAAA2}" dt="2022-08-09T12:41:53.880" v="1684" actId="27636"/>
          <ac:spMkLst>
            <pc:docMk/>
            <pc:sldMk cId="1407007413" sldId="1649"/>
            <ac:spMk id="3" creationId="{2091904E-AD44-5CE4-C17D-3D46451CEF05}"/>
          </ac:spMkLst>
        </pc:spChg>
        <pc:spChg chg="mod">
          <ac:chgData name="Bernat Sort Rufat" userId="1e5df0ea-a861-48a6-82a7-7328f5d65c37" providerId="ADAL" clId="{CCA64883-683B-47C5-847B-28AF095DAAA2}" dt="2022-08-09T12:41:53.801" v="1683"/>
          <ac:spMkLst>
            <pc:docMk/>
            <pc:sldMk cId="1407007413" sldId="1649"/>
            <ac:spMk id="5" creationId="{FC83E63B-F17D-358C-3C76-AECBB74E5659}"/>
          </ac:spMkLst>
        </pc:spChg>
        <pc:spChg chg="mod">
          <ac:chgData name="Bernat Sort Rufat" userId="1e5df0ea-a861-48a6-82a7-7328f5d65c37" providerId="ADAL" clId="{CCA64883-683B-47C5-847B-28AF095DAAA2}" dt="2022-08-09T12:41:53.801" v="1683"/>
          <ac:spMkLst>
            <pc:docMk/>
            <pc:sldMk cId="1407007413" sldId="1649"/>
            <ac:spMk id="6" creationId="{3E187C54-3FDA-ED72-0714-B64D02EC8296}"/>
          </ac:spMkLst>
        </pc:spChg>
        <pc:spChg chg="mod">
          <ac:chgData name="Bernat Sort Rufat" userId="1e5df0ea-a861-48a6-82a7-7328f5d65c37" providerId="ADAL" clId="{CCA64883-683B-47C5-847B-28AF095DAAA2}" dt="2022-08-09T12:41:53.801" v="1683"/>
          <ac:spMkLst>
            <pc:docMk/>
            <pc:sldMk cId="1407007413" sldId="1649"/>
            <ac:spMk id="8" creationId="{B531C010-4EB9-1B17-0158-8B13A87D45E7}"/>
          </ac:spMkLst>
        </pc:spChg>
        <pc:spChg chg="mod">
          <ac:chgData name="Bernat Sort Rufat" userId="1e5df0ea-a861-48a6-82a7-7328f5d65c37" providerId="ADAL" clId="{CCA64883-683B-47C5-847B-28AF095DAAA2}" dt="2022-08-09T12:41:53.801" v="1683"/>
          <ac:spMkLst>
            <pc:docMk/>
            <pc:sldMk cId="1407007413" sldId="1649"/>
            <ac:spMk id="9" creationId="{C49A0DDA-3046-4F5A-46A8-7BCE82C40E8F}"/>
          </ac:spMkLst>
        </pc:spChg>
        <pc:spChg chg="mod">
          <ac:chgData name="Bernat Sort Rufat" userId="1e5df0ea-a861-48a6-82a7-7328f5d65c37" providerId="ADAL" clId="{CCA64883-683B-47C5-847B-28AF095DAAA2}" dt="2022-08-09T12:41:53.801" v="1683"/>
          <ac:spMkLst>
            <pc:docMk/>
            <pc:sldMk cId="1407007413" sldId="1649"/>
            <ac:spMk id="11" creationId="{F714DF0C-CBAD-D96D-B7BA-3A20F3DFE4D6}"/>
          </ac:spMkLst>
        </pc:spChg>
        <pc:spChg chg="mod">
          <ac:chgData name="Bernat Sort Rufat" userId="1e5df0ea-a861-48a6-82a7-7328f5d65c37" providerId="ADAL" clId="{CCA64883-683B-47C5-847B-28AF095DAAA2}" dt="2022-08-09T12:41:53.801" v="1683"/>
          <ac:spMkLst>
            <pc:docMk/>
            <pc:sldMk cId="1407007413" sldId="1649"/>
            <ac:spMk id="12" creationId="{6E642DB2-A40A-C640-947F-8E66812A730F}"/>
          </ac:spMkLst>
        </pc:spChg>
        <pc:spChg chg="mod">
          <ac:chgData name="Bernat Sort Rufat" userId="1e5df0ea-a861-48a6-82a7-7328f5d65c37" providerId="ADAL" clId="{CCA64883-683B-47C5-847B-28AF095DAAA2}" dt="2022-08-09T12:41:53.801" v="1683"/>
          <ac:spMkLst>
            <pc:docMk/>
            <pc:sldMk cId="1407007413" sldId="1649"/>
            <ac:spMk id="14" creationId="{B9A2E9D1-4A42-EFD2-3172-4BB93244E9DD}"/>
          </ac:spMkLst>
        </pc:spChg>
        <pc:spChg chg="mod">
          <ac:chgData name="Bernat Sort Rufat" userId="1e5df0ea-a861-48a6-82a7-7328f5d65c37" providerId="ADAL" clId="{CCA64883-683B-47C5-847B-28AF095DAAA2}" dt="2022-08-09T12:41:53.801" v="1683"/>
          <ac:spMkLst>
            <pc:docMk/>
            <pc:sldMk cId="1407007413" sldId="1649"/>
            <ac:spMk id="15" creationId="{FC2E7C7D-5863-706A-C2E8-D4A07A792E6B}"/>
          </ac:spMkLst>
        </pc:spChg>
        <pc:spChg chg="add mod">
          <ac:chgData name="Bernat Sort Rufat" userId="1e5df0ea-a861-48a6-82a7-7328f5d65c37" providerId="ADAL" clId="{CCA64883-683B-47C5-847B-28AF095DAAA2}" dt="2022-08-09T12:41:53.801" v="1683"/>
          <ac:spMkLst>
            <pc:docMk/>
            <pc:sldMk cId="1407007413" sldId="1649"/>
            <ac:spMk id="16" creationId="{76FEE4C4-08F4-6EA5-DA6F-935D1FA666F9}"/>
          </ac:spMkLst>
        </pc:spChg>
        <pc:spChg chg="add mod">
          <ac:chgData name="Bernat Sort Rufat" userId="1e5df0ea-a861-48a6-82a7-7328f5d65c37" providerId="ADAL" clId="{CCA64883-683B-47C5-847B-28AF095DAAA2}" dt="2022-08-09T12:41:53.801" v="1683"/>
          <ac:spMkLst>
            <pc:docMk/>
            <pc:sldMk cId="1407007413" sldId="1649"/>
            <ac:spMk id="17" creationId="{F1062CDF-BDB3-00F9-5556-C2AD614DA27D}"/>
          </ac:spMkLst>
        </pc:spChg>
        <pc:spChg chg="add mod">
          <ac:chgData name="Bernat Sort Rufat" userId="1e5df0ea-a861-48a6-82a7-7328f5d65c37" providerId="ADAL" clId="{CCA64883-683B-47C5-847B-28AF095DAAA2}" dt="2022-08-09T12:41:53.801" v="1683"/>
          <ac:spMkLst>
            <pc:docMk/>
            <pc:sldMk cId="1407007413" sldId="1649"/>
            <ac:spMk id="18" creationId="{F8FD3010-6E8E-D29D-FAE0-9851448ECEF8}"/>
          </ac:spMkLst>
        </pc:spChg>
        <pc:spChg chg="mod">
          <ac:chgData name="Bernat Sort Rufat" userId="1e5df0ea-a861-48a6-82a7-7328f5d65c37" providerId="ADAL" clId="{CCA64883-683B-47C5-847B-28AF095DAAA2}" dt="2022-08-09T18:05:56.942" v="1759"/>
          <ac:spMkLst>
            <pc:docMk/>
            <pc:sldMk cId="1407007413" sldId="1649"/>
            <ac:spMk id="22" creationId="{651F711E-442A-A6E0-41EC-399266288A8D}"/>
          </ac:spMkLst>
        </pc:spChg>
        <pc:spChg chg="mod">
          <ac:chgData name="Bernat Sort Rufat" userId="1e5df0ea-a861-48a6-82a7-7328f5d65c37" providerId="ADAL" clId="{CCA64883-683B-47C5-847B-28AF095DAAA2}" dt="2022-08-09T18:05:56.942" v="1759"/>
          <ac:spMkLst>
            <pc:docMk/>
            <pc:sldMk cId="1407007413" sldId="1649"/>
            <ac:spMk id="23" creationId="{79C41390-E5E9-1D49-8553-CEE876C586F7}"/>
          </ac:spMkLst>
        </pc:spChg>
        <pc:spChg chg="mod">
          <ac:chgData name="Bernat Sort Rufat" userId="1e5df0ea-a861-48a6-82a7-7328f5d65c37" providerId="ADAL" clId="{CCA64883-683B-47C5-847B-28AF095DAAA2}" dt="2022-08-09T18:05:56.942" v="1759"/>
          <ac:spMkLst>
            <pc:docMk/>
            <pc:sldMk cId="1407007413" sldId="1649"/>
            <ac:spMk id="24" creationId="{4AE161E2-E78B-0119-BE0C-E672790A284F}"/>
          </ac:spMkLst>
        </pc:spChg>
        <pc:spChg chg="mod">
          <ac:chgData name="Bernat Sort Rufat" userId="1e5df0ea-a861-48a6-82a7-7328f5d65c37" providerId="ADAL" clId="{CCA64883-683B-47C5-847B-28AF095DAAA2}" dt="2022-08-09T18:05:56.942" v="1759"/>
          <ac:spMkLst>
            <pc:docMk/>
            <pc:sldMk cId="1407007413" sldId="1649"/>
            <ac:spMk id="25" creationId="{B8C47628-3B2B-4CC3-F4AE-B2D8B59FA580}"/>
          </ac:spMkLst>
        </pc:spChg>
        <pc:spChg chg="mod">
          <ac:chgData name="Bernat Sort Rufat" userId="1e5df0ea-a861-48a6-82a7-7328f5d65c37" providerId="ADAL" clId="{CCA64883-683B-47C5-847B-28AF095DAAA2}" dt="2022-08-09T18:05:56.942" v="1759"/>
          <ac:spMkLst>
            <pc:docMk/>
            <pc:sldMk cId="1407007413" sldId="1649"/>
            <ac:spMk id="26" creationId="{3DCDA35D-7081-36D6-E416-64969F4CA62D}"/>
          </ac:spMkLst>
        </pc:spChg>
        <pc:spChg chg="mod">
          <ac:chgData name="Bernat Sort Rufat" userId="1e5df0ea-a861-48a6-82a7-7328f5d65c37" providerId="ADAL" clId="{CCA64883-683B-47C5-847B-28AF095DAAA2}" dt="2022-08-09T18:05:56.942" v="1759"/>
          <ac:spMkLst>
            <pc:docMk/>
            <pc:sldMk cId="1407007413" sldId="1649"/>
            <ac:spMk id="27" creationId="{4C5CFFD1-CBFE-51A8-A15B-DBE6B9FB7041}"/>
          </ac:spMkLst>
        </pc:spChg>
        <pc:spChg chg="mod">
          <ac:chgData name="Bernat Sort Rufat" userId="1e5df0ea-a861-48a6-82a7-7328f5d65c37" providerId="ADAL" clId="{CCA64883-683B-47C5-847B-28AF095DAAA2}" dt="2022-08-09T18:05:56.942" v="1759"/>
          <ac:spMkLst>
            <pc:docMk/>
            <pc:sldMk cId="1407007413" sldId="1649"/>
            <ac:spMk id="28" creationId="{5E400E34-5461-6195-6ED5-CF2F88547DB0}"/>
          </ac:spMkLst>
        </pc:spChg>
        <pc:spChg chg="mod">
          <ac:chgData name="Bernat Sort Rufat" userId="1e5df0ea-a861-48a6-82a7-7328f5d65c37" providerId="ADAL" clId="{CCA64883-683B-47C5-847B-28AF095DAAA2}" dt="2022-08-09T18:05:56.942" v="1759"/>
          <ac:spMkLst>
            <pc:docMk/>
            <pc:sldMk cId="1407007413" sldId="1649"/>
            <ac:spMk id="29" creationId="{E292DE55-CF66-636F-F80D-4F65E1B70E4A}"/>
          </ac:spMkLst>
        </pc:spChg>
        <pc:spChg chg="mod">
          <ac:chgData name="Bernat Sort Rufat" userId="1e5df0ea-a861-48a6-82a7-7328f5d65c37" providerId="ADAL" clId="{CCA64883-683B-47C5-847B-28AF095DAAA2}" dt="2022-08-09T18:05:56.942" v="1759"/>
          <ac:spMkLst>
            <pc:docMk/>
            <pc:sldMk cId="1407007413" sldId="1649"/>
            <ac:spMk id="30" creationId="{484B6EA5-D793-034B-1624-5A2D960E3A34}"/>
          </ac:spMkLst>
        </pc:spChg>
        <pc:spChg chg="mod">
          <ac:chgData name="Bernat Sort Rufat" userId="1e5df0ea-a861-48a6-82a7-7328f5d65c37" providerId="ADAL" clId="{CCA64883-683B-47C5-847B-28AF095DAAA2}" dt="2022-08-09T18:05:56.942" v="1759"/>
          <ac:spMkLst>
            <pc:docMk/>
            <pc:sldMk cId="1407007413" sldId="1649"/>
            <ac:spMk id="31" creationId="{1D591CB6-FFE7-FE11-ECB6-FBE96C0D566C}"/>
          </ac:spMkLst>
        </pc:spChg>
        <pc:spChg chg="mod">
          <ac:chgData name="Bernat Sort Rufat" userId="1e5df0ea-a861-48a6-82a7-7328f5d65c37" providerId="ADAL" clId="{CCA64883-683B-47C5-847B-28AF095DAAA2}" dt="2022-08-09T18:05:56.942" v="1759"/>
          <ac:spMkLst>
            <pc:docMk/>
            <pc:sldMk cId="1407007413" sldId="1649"/>
            <ac:spMk id="32" creationId="{DC4549C1-6CD4-4ACC-79FE-1BB551019187}"/>
          </ac:spMkLst>
        </pc:spChg>
        <pc:spChg chg="mod">
          <ac:chgData name="Bernat Sort Rufat" userId="1e5df0ea-a861-48a6-82a7-7328f5d65c37" providerId="ADAL" clId="{CCA64883-683B-47C5-847B-28AF095DAAA2}" dt="2022-08-09T18:05:56.942" v="1759"/>
          <ac:spMkLst>
            <pc:docMk/>
            <pc:sldMk cId="1407007413" sldId="1649"/>
            <ac:spMk id="33" creationId="{B0445ACF-945F-7C11-838B-D0EEB6A0A834}"/>
          </ac:spMkLst>
        </pc:spChg>
        <pc:spChg chg="mod">
          <ac:chgData name="Bernat Sort Rufat" userId="1e5df0ea-a861-48a6-82a7-7328f5d65c37" providerId="ADAL" clId="{CCA64883-683B-47C5-847B-28AF095DAAA2}" dt="2022-08-09T18:05:56.942" v="1759"/>
          <ac:spMkLst>
            <pc:docMk/>
            <pc:sldMk cId="1407007413" sldId="1649"/>
            <ac:spMk id="34" creationId="{65EFA7C5-4A60-F3D9-7CF5-28CC545D3938}"/>
          </ac:spMkLst>
        </pc:spChg>
        <pc:spChg chg="mod">
          <ac:chgData name="Bernat Sort Rufat" userId="1e5df0ea-a861-48a6-82a7-7328f5d65c37" providerId="ADAL" clId="{CCA64883-683B-47C5-847B-28AF095DAAA2}" dt="2022-08-09T18:05:56.942" v="1759"/>
          <ac:spMkLst>
            <pc:docMk/>
            <pc:sldMk cId="1407007413" sldId="1649"/>
            <ac:spMk id="35" creationId="{9E927C05-3160-1C77-62F4-770414A52F12}"/>
          </ac:spMkLst>
        </pc:spChg>
        <pc:spChg chg="mod">
          <ac:chgData name="Bernat Sort Rufat" userId="1e5df0ea-a861-48a6-82a7-7328f5d65c37" providerId="ADAL" clId="{CCA64883-683B-47C5-847B-28AF095DAAA2}" dt="2022-08-09T18:05:56.942" v="1759"/>
          <ac:spMkLst>
            <pc:docMk/>
            <pc:sldMk cId="1407007413" sldId="1649"/>
            <ac:spMk id="36" creationId="{67281FAE-8DB2-9269-71D2-FA8E73D040C2}"/>
          </ac:spMkLst>
        </pc:spChg>
        <pc:spChg chg="mod">
          <ac:chgData name="Bernat Sort Rufat" userId="1e5df0ea-a861-48a6-82a7-7328f5d65c37" providerId="ADAL" clId="{CCA64883-683B-47C5-847B-28AF095DAAA2}" dt="2022-08-09T18:05:56.942" v="1759"/>
          <ac:spMkLst>
            <pc:docMk/>
            <pc:sldMk cId="1407007413" sldId="1649"/>
            <ac:spMk id="37" creationId="{E053F282-0785-87C4-B2B2-2CD429B22B3A}"/>
          </ac:spMkLst>
        </pc:spChg>
        <pc:spChg chg="mod">
          <ac:chgData name="Bernat Sort Rufat" userId="1e5df0ea-a861-48a6-82a7-7328f5d65c37" providerId="ADAL" clId="{CCA64883-683B-47C5-847B-28AF095DAAA2}" dt="2022-08-09T18:05:56.942" v="1759"/>
          <ac:spMkLst>
            <pc:docMk/>
            <pc:sldMk cId="1407007413" sldId="1649"/>
            <ac:spMk id="38" creationId="{9A326F38-1CF8-DAF1-8061-91F4D5CEF512}"/>
          </ac:spMkLst>
        </pc:spChg>
        <pc:spChg chg="mod">
          <ac:chgData name="Bernat Sort Rufat" userId="1e5df0ea-a861-48a6-82a7-7328f5d65c37" providerId="ADAL" clId="{CCA64883-683B-47C5-847B-28AF095DAAA2}" dt="2022-08-09T18:05:56.942" v="1759"/>
          <ac:spMkLst>
            <pc:docMk/>
            <pc:sldMk cId="1407007413" sldId="1649"/>
            <ac:spMk id="39" creationId="{8433CE90-9F78-82CA-C0A2-488E0E478CF0}"/>
          </ac:spMkLst>
        </pc:spChg>
        <pc:spChg chg="mod">
          <ac:chgData name="Bernat Sort Rufat" userId="1e5df0ea-a861-48a6-82a7-7328f5d65c37" providerId="ADAL" clId="{CCA64883-683B-47C5-847B-28AF095DAAA2}" dt="2022-08-09T18:05:56.942" v="1759"/>
          <ac:spMkLst>
            <pc:docMk/>
            <pc:sldMk cId="1407007413" sldId="1649"/>
            <ac:spMk id="40" creationId="{E472BEBC-FA3B-A0D9-FB3F-F8892DBC26A9}"/>
          </ac:spMkLst>
        </pc:spChg>
        <pc:spChg chg="mod">
          <ac:chgData name="Bernat Sort Rufat" userId="1e5df0ea-a861-48a6-82a7-7328f5d65c37" providerId="ADAL" clId="{CCA64883-683B-47C5-847B-28AF095DAAA2}" dt="2022-08-09T18:05:56.942" v="1759"/>
          <ac:spMkLst>
            <pc:docMk/>
            <pc:sldMk cId="1407007413" sldId="1649"/>
            <ac:spMk id="41" creationId="{AF6DECCF-81A4-E418-4964-E078404C6FA0}"/>
          </ac:spMkLst>
        </pc:spChg>
        <pc:spChg chg="mod">
          <ac:chgData name="Bernat Sort Rufat" userId="1e5df0ea-a861-48a6-82a7-7328f5d65c37" providerId="ADAL" clId="{CCA64883-683B-47C5-847B-28AF095DAAA2}" dt="2022-08-09T18:05:56.942" v="1759"/>
          <ac:spMkLst>
            <pc:docMk/>
            <pc:sldMk cId="1407007413" sldId="1649"/>
            <ac:spMk id="42" creationId="{661F7E34-DCC2-F8B0-8E99-378E3E76E199}"/>
          </ac:spMkLst>
        </pc:spChg>
        <pc:spChg chg="mod">
          <ac:chgData name="Bernat Sort Rufat" userId="1e5df0ea-a861-48a6-82a7-7328f5d65c37" providerId="ADAL" clId="{CCA64883-683B-47C5-847B-28AF095DAAA2}" dt="2022-08-09T18:05:56.942" v="1759"/>
          <ac:spMkLst>
            <pc:docMk/>
            <pc:sldMk cId="1407007413" sldId="1649"/>
            <ac:spMk id="43" creationId="{0614D062-2485-0F22-BAA3-AB0E8E6ABA7C}"/>
          </ac:spMkLst>
        </pc:spChg>
        <pc:spChg chg="mod">
          <ac:chgData name="Bernat Sort Rufat" userId="1e5df0ea-a861-48a6-82a7-7328f5d65c37" providerId="ADAL" clId="{CCA64883-683B-47C5-847B-28AF095DAAA2}" dt="2022-08-09T18:05:56.942" v="1759"/>
          <ac:spMkLst>
            <pc:docMk/>
            <pc:sldMk cId="1407007413" sldId="1649"/>
            <ac:spMk id="44" creationId="{95533139-59CA-5370-3EF8-E84EDD72E4B8}"/>
          </ac:spMkLst>
        </pc:spChg>
        <pc:spChg chg="mod">
          <ac:chgData name="Bernat Sort Rufat" userId="1e5df0ea-a861-48a6-82a7-7328f5d65c37" providerId="ADAL" clId="{CCA64883-683B-47C5-847B-28AF095DAAA2}" dt="2022-08-09T18:05:56.942" v="1759"/>
          <ac:spMkLst>
            <pc:docMk/>
            <pc:sldMk cId="1407007413" sldId="1649"/>
            <ac:spMk id="45" creationId="{B4B92914-A5E7-2FDC-AD05-8146B8413E15}"/>
          </ac:spMkLst>
        </pc:spChg>
        <pc:spChg chg="mod">
          <ac:chgData name="Bernat Sort Rufat" userId="1e5df0ea-a861-48a6-82a7-7328f5d65c37" providerId="ADAL" clId="{CCA64883-683B-47C5-847B-28AF095DAAA2}" dt="2022-08-09T18:05:56.942" v="1759"/>
          <ac:spMkLst>
            <pc:docMk/>
            <pc:sldMk cId="1407007413" sldId="1649"/>
            <ac:spMk id="46" creationId="{8DB61CBC-6E63-EC05-7905-0EF181435004}"/>
          </ac:spMkLst>
        </pc:spChg>
        <pc:spChg chg="mod">
          <ac:chgData name="Bernat Sort Rufat" userId="1e5df0ea-a861-48a6-82a7-7328f5d65c37" providerId="ADAL" clId="{CCA64883-683B-47C5-847B-28AF095DAAA2}" dt="2022-08-09T18:05:56.942" v="1759"/>
          <ac:spMkLst>
            <pc:docMk/>
            <pc:sldMk cId="1407007413" sldId="1649"/>
            <ac:spMk id="47" creationId="{A59FCFCF-CDB1-C899-84A2-5C7A1145916C}"/>
          </ac:spMkLst>
        </pc:spChg>
        <pc:spChg chg="mod">
          <ac:chgData name="Bernat Sort Rufat" userId="1e5df0ea-a861-48a6-82a7-7328f5d65c37" providerId="ADAL" clId="{CCA64883-683B-47C5-847B-28AF095DAAA2}" dt="2022-08-09T18:05:56.942" v="1759"/>
          <ac:spMkLst>
            <pc:docMk/>
            <pc:sldMk cId="1407007413" sldId="1649"/>
            <ac:spMk id="48" creationId="{3CB1F266-4901-C643-CC02-91A8A9668595}"/>
          </ac:spMkLst>
        </pc:spChg>
        <pc:spChg chg="mod">
          <ac:chgData name="Bernat Sort Rufat" userId="1e5df0ea-a861-48a6-82a7-7328f5d65c37" providerId="ADAL" clId="{CCA64883-683B-47C5-847B-28AF095DAAA2}" dt="2022-08-09T18:05:56.942" v="1759"/>
          <ac:spMkLst>
            <pc:docMk/>
            <pc:sldMk cId="1407007413" sldId="1649"/>
            <ac:spMk id="49" creationId="{1BB49E84-1BFF-AB9A-1DA4-8EA66911E33E}"/>
          </ac:spMkLst>
        </pc:spChg>
        <pc:spChg chg="mod">
          <ac:chgData name="Bernat Sort Rufat" userId="1e5df0ea-a861-48a6-82a7-7328f5d65c37" providerId="ADAL" clId="{CCA64883-683B-47C5-847B-28AF095DAAA2}" dt="2022-08-09T18:05:56.942" v="1759"/>
          <ac:spMkLst>
            <pc:docMk/>
            <pc:sldMk cId="1407007413" sldId="1649"/>
            <ac:spMk id="50" creationId="{13114401-7705-8DC3-B1D0-857E1D5BE544}"/>
          </ac:spMkLst>
        </pc:spChg>
        <pc:spChg chg="mod">
          <ac:chgData name="Bernat Sort Rufat" userId="1e5df0ea-a861-48a6-82a7-7328f5d65c37" providerId="ADAL" clId="{CCA64883-683B-47C5-847B-28AF095DAAA2}" dt="2022-08-09T18:05:56.942" v="1759"/>
          <ac:spMkLst>
            <pc:docMk/>
            <pc:sldMk cId="1407007413" sldId="1649"/>
            <ac:spMk id="51" creationId="{125FCD3C-9A86-785E-90CD-5B923F9B64F7}"/>
          </ac:spMkLst>
        </pc:spChg>
        <pc:spChg chg="mod">
          <ac:chgData name="Bernat Sort Rufat" userId="1e5df0ea-a861-48a6-82a7-7328f5d65c37" providerId="ADAL" clId="{CCA64883-683B-47C5-847B-28AF095DAAA2}" dt="2022-08-09T18:05:56.942" v="1759"/>
          <ac:spMkLst>
            <pc:docMk/>
            <pc:sldMk cId="1407007413" sldId="1649"/>
            <ac:spMk id="52" creationId="{4E93C80D-35C9-39DA-4D18-73D6857BBCE8}"/>
          </ac:spMkLst>
        </pc:spChg>
        <pc:spChg chg="mod">
          <ac:chgData name="Bernat Sort Rufat" userId="1e5df0ea-a861-48a6-82a7-7328f5d65c37" providerId="ADAL" clId="{CCA64883-683B-47C5-847B-28AF095DAAA2}" dt="2022-08-09T18:05:56.942" v="1759"/>
          <ac:spMkLst>
            <pc:docMk/>
            <pc:sldMk cId="1407007413" sldId="1649"/>
            <ac:spMk id="53" creationId="{95E98AC7-1BD1-8106-5F36-1CB7EAF3D8A4}"/>
          </ac:spMkLst>
        </pc:spChg>
        <pc:spChg chg="mod">
          <ac:chgData name="Bernat Sort Rufat" userId="1e5df0ea-a861-48a6-82a7-7328f5d65c37" providerId="ADAL" clId="{CCA64883-683B-47C5-847B-28AF095DAAA2}" dt="2022-08-09T18:05:56.942" v="1759"/>
          <ac:spMkLst>
            <pc:docMk/>
            <pc:sldMk cId="1407007413" sldId="1649"/>
            <ac:spMk id="54" creationId="{180BA781-3FD5-6E89-BAC1-917F3A9023AD}"/>
          </ac:spMkLst>
        </pc:spChg>
        <pc:spChg chg="mod">
          <ac:chgData name="Bernat Sort Rufat" userId="1e5df0ea-a861-48a6-82a7-7328f5d65c37" providerId="ADAL" clId="{CCA64883-683B-47C5-847B-28AF095DAAA2}" dt="2022-08-09T18:05:56.942" v="1759"/>
          <ac:spMkLst>
            <pc:docMk/>
            <pc:sldMk cId="1407007413" sldId="1649"/>
            <ac:spMk id="55" creationId="{F696AF4C-44D7-7113-A9EE-AD3534BAAF18}"/>
          </ac:spMkLst>
        </pc:spChg>
        <pc:spChg chg="mod">
          <ac:chgData name="Bernat Sort Rufat" userId="1e5df0ea-a861-48a6-82a7-7328f5d65c37" providerId="ADAL" clId="{CCA64883-683B-47C5-847B-28AF095DAAA2}" dt="2022-08-09T18:05:56.942" v="1759"/>
          <ac:spMkLst>
            <pc:docMk/>
            <pc:sldMk cId="1407007413" sldId="1649"/>
            <ac:spMk id="56" creationId="{4CBBB95F-977B-E420-8B01-7B22F7D33F5F}"/>
          </ac:spMkLst>
        </pc:spChg>
        <pc:spChg chg="mod">
          <ac:chgData name="Bernat Sort Rufat" userId="1e5df0ea-a861-48a6-82a7-7328f5d65c37" providerId="ADAL" clId="{CCA64883-683B-47C5-847B-28AF095DAAA2}" dt="2022-08-09T18:05:56.942" v="1759"/>
          <ac:spMkLst>
            <pc:docMk/>
            <pc:sldMk cId="1407007413" sldId="1649"/>
            <ac:spMk id="57" creationId="{0348E95D-B6B3-1E83-8D7A-B14DB8E487B8}"/>
          </ac:spMkLst>
        </pc:spChg>
        <pc:spChg chg="mod">
          <ac:chgData name="Bernat Sort Rufat" userId="1e5df0ea-a861-48a6-82a7-7328f5d65c37" providerId="ADAL" clId="{CCA64883-683B-47C5-847B-28AF095DAAA2}" dt="2022-08-09T18:05:56.942" v="1759"/>
          <ac:spMkLst>
            <pc:docMk/>
            <pc:sldMk cId="1407007413" sldId="1649"/>
            <ac:spMk id="58" creationId="{6FC3D5DA-8BD1-C9B6-1F81-FA8CD33C9191}"/>
          </ac:spMkLst>
        </pc:spChg>
        <pc:spChg chg="mod">
          <ac:chgData name="Bernat Sort Rufat" userId="1e5df0ea-a861-48a6-82a7-7328f5d65c37" providerId="ADAL" clId="{CCA64883-683B-47C5-847B-28AF095DAAA2}" dt="2022-08-09T18:06:01.412" v="1762"/>
          <ac:spMkLst>
            <pc:docMk/>
            <pc:sldMk cId="1407007413" sldId="1649"/>
            <ac:spMk id="61" creationId="{A3D86DCE-CCED-A976-71F5-1F788B51C938}"/>
          </ac:spMkLst>
        </pc:spChg>
        <pc:spChg chg="mod">
          <ac:chgData name="Bernat Sort Rufat" userId="1e5df0ea-a861-48a6-82a7-7328f5d65c37" providerId="ADAL" clId="{CCA64883-683B-47C5-847B-28AF095DAAA2}" dt="2022-08-09T18:06:01.412" v="1762"/>
          <ac:spMkLst>
            <pc:docMk/>
            <pc:sldMk cId="1407007413" sldId="1649"/>
            <ac:spMk id="62" creationId="{6B24045C-FEDB-4E3C-6C3F-6A4412215205}"/>
          </ac:spMkLst>
        </pc:spChg>
        <pc:spChg chg="mod">
          <ac:chgData name="Bernat Sort Rufat" userId="1e5df0ea-a861-48a6-82a7-7328f5d65c37" providerId="ADAL" clId="{CCA64883-683B-47C5-847B-28AF095DAAA2}" dt="2022-08-09T18:06:01.412" v="1762"/>
          <ac:spMkLst>
            <pc:docMk/>
            <pc:sldMk cId="1407007413" sldId="1649"/>
            <ac:spMk id="63" creationId="{E9B48448-D84D-8436-FD8C-FF3866C073E8}"/>
          </ac:spMkLst>
        </pc:spChg>
        <pc:spChg chg="mod">
          <ac:chgData name="Bernat Sort Rufat" userId="1e5df0ea-a861-48a6-82a7-7328f5d65c37" providerId="ADAL" clId="{CCA64883-683B-47C5-847B-28AF095DAAA2}" dt="2022-08-09T18:06:01.412" v="1762"/>
          <ac:spMkLst>
            <pc:docMk/>
            <pc:sldMk cId="1407007413" sldId="1649"/>
            <ac:spMk id="64" creationId="{343067BF-FB1C-607C-17F1-ED06B5988B78}"/>
          </ac:spMkLst>
        </pc:spChg>
        <pc:spChg chg="mod">
          <ac:chgData name="Bernat Sort Rufat" userId="1e5df0ea-a861-48a6-82a7-7328f5d65c37" providerId="ADAL" clId="{CCA64883-683B-47C5-847B-28AF095DAAA2}" dt="2022-08-09T18:06:01.412" v="1762"/>
          <ac:spMkLst>
            <pc:docMk/>
            <pc:sldMk cId="1407007413" sldId="1649"/>
            <ac:spMk id="65" creationId="{617B180D-A8FD-FC2C-FE15-24D7190330A1}"/>
          </ac:spMkLst>
        </pc:spChg>
        <pc:spChg chg="mod">
          <ac:chgData name="Bernat Sort Rufat" userId="1e5df0ea-a861-48a6-82a7-7328f5d65c37" providerId="ADAL" clId="{CCA64883-683B-47C5-847B-28AF095DAAA2}" dt="2022-08-09T18:06:01.412" v="1762"/>
          <ac:spMkLst>
            <pc:docMk/>
            <pc:sldMk cId="1407007413" sldId="1649"/>
            <ac:spMk id="66" creationId="{2A0E6503-F282-2BC0-B432-AEB42A03FFD9}"/>
          </ac:spMkLst>
        </pc:spChg>
        <pc:spChg chg="mod">
          <ac:chgData name="Bernat Sort Rufat" userId="1e5df0ea-a861-48a6-82a7-7328f5d65c37" providerId="ADAL" clId="{CCA64883-683B-47C5-847B-28AF095DAAA2}" dt="2022-08-09T18:06:01.412" v="1762"/>
          <ac:spMkLst>
            <pc:docMk/>
            <pc:sldMk cId="1407007413" sldId="1649"/>
            <ac:spMk id="67" creationId="{58D00449-9C2E-D225-7147-0A0A39D0DDA3}"/>
          </ac:spMkLst>
        </pc:spChg>
        <pc:spChg chg="mod">
          <ac:chgData name="Bernat Sort Rufat" userId="1e5df0ea-a861-48a6-82a7-7328f5d65c37" providerId="ADAL" clId="{CCA64883-683B-47C5-847B-28AF095DAAA2}" dt="2022-08-09T18:06:01.412" v="1762"/>
          <ac:spMkLst>
            <pc:docMk/>
            <pc:sldMk cId="1407007413" sldId="1649"/>
            <ac:spMk id="68" creationId="{125E3ECA-CC83-B8E9-3D89-B1B2B371A84F}"/>
          </ac:spMkLst>
        </pc:spChg>
        <pc:spChg chg="mod">
          <ac:chgData name="Bernat Sort Rufat" userId="1e5df0ea-a861-48a6-82a7-7328f5d65c37" providerId="ADAL" clId="{CCA64883-683B-47C5-847B-28AF095DAAA2}" dt="2022-08-09T18:06:01.412" v="1762"/>
          <ac:spMkLst>
            <pc:docMk/>
            <pc:sldMk cId="1407007413" sldId="1649"/>
            <ac:spMk id="69" creationId="{E590BDCF-9184-28A5-9E16-38142B746D60}"/>
          </ac:spMkLst>
        </pc:spChg>
        <pc:spChg chg="mod">
          <ac:chgData name="Bernat Sort Rufat" userId="1e5df0ea-a861-48a6-82a7-7328f5d65c37" providerId="ADAL" clId="{CCA64883-683B-47C5-847B-28AF095DAAA2}" dt="2022-08-09T18:06:01.412" v="1762"/>
          <ac:spMkLst>
            <pc:docMk/>
            <pc:sldMk cId="1407007413" sldId="1649"/>
            <ac:spMk id="70" creationId="{F0016A94-5446-C911-A800-D808926CACDB}"/>
          </ac:spMkLst>
        </pc:spChg>
        <pc:spChg chg="mod">
          <ac:chgData name="Bernat Sort Rufat" userId="1e5df0ea-a861-48a6-82a7-7328f5d65c37" providerId="ADAL" clId="{CCA64883-683B-47C5-847B-28AF095DAAA2}" dt="2022-08-09T18:06:01.412" v="1762"/>
          <ac:spMkLst>
            <pc:docMk/>
            <pc:sldMk cId="1407007413" sldId="1649"/>
            <ac:spMk id="71" creationId="{9AF91432-B3C0-9800-748C-B6DC4AD96E17}"/>
          </ac:spMkLst>
        </pc:spChg>
        <pc:spChg chg="mod">
          <ac:chgData name="Bernat Sort Rufat" userId="1e5df0ea-a861-48a6-82a7-7328f5d65c37" providerId="ADAL" clId="{CCA64883-683B-47C5-847B-28AF095DAAA2}" dt="2022-08-09T18:06:01.412" v="1762"/>
          <ac:spMkLst>
            <pc:docMk/>
            <pc:sldMk cId="1407007413" sldId="1649"/>
            <ac:spMk id="72" creationId="{C7C6E40A-07CA-6CC9-8727-CF96631BDCBE}"/>
          </ac:spMkLst>
        </pc:spChg>
        <pc:spChg chg="mod">
          <ac:chgData name="Bernat Sort Rufat" userId="1e5df0ea-a861-48a6-82a7-7328f5d65c37" providerId="ADAL" clId="{CCA64883-683B-47C5-847B-28AF095DAAA2}" dt="2022-08-09T18:06:01.412" v="1762"/>
          <ac:spMkLst>
            <pc:docMk/>
            <pc:sldMk cId="1407007413" sldId="1649"/>
            <ac:spMk id="73" creationId="{D0830605-6E40-F25B-580B-8B5430434615}"/>
          </ac:spMkLst>
        </pc:spChg>
        <pc:spChg chg="mod">
          <ac:chgData name="Bernat Sort Rufat" userId="1e5df0ea-a861-48a6-82a7-7328f5d65c37" providerId="ADAL" clId="{CCA64883-683B-47C5-847B-28AF095DAAA2}" dt="2022-08-09T18:06:01.412" v="1762"/>
          <ac:spMkLst>
            <pc:docMk/>
            <pc:sldMk cId="1407007413" sldId="1649"/>
            <ac:spMk id="74" creationId="{9C490446-2BD8-8F22-0C0A-41A9100F0273}"/>
          </ac:spMkLst>
        </pc:spChg>
        <pc:spChg chg="mod">
          <ac:chgData name="Bernat Sort Rufat" userId="1e5df0ea-a861-48a6-82a7-7328f5d65c37" providerId="ADAL" clId="{CCA64883-683B-47C5-847B-28AF095DAAA2}" dt="2022-08-09T18:06:01.412" v="1762"/>
          <ac:spMkLst>
            <pc:docMk/>
            <pc:sldMk cId="1407007413" sldId="1649"/>
            <ac:spMk id="75" creationId="{B164B454-CF7D-84F3-46F9-034D8344485F}"/>
          </ac:spMkLst>
        </pc:spChg>
        <pc:spChg chg="mod">
          <ac:chgData name="Bernat Sort Rufat" userId="1e5df0ea-a861-48a6-82a7-7328f5d65c37" providerId="ADAL" clId="{CCA64883-683B-47C5-847B-28AF095DAAA2}" dt="2022-08-09T18:06:01.412" v="1762"/>
          <ac:spMkLst>
            <pc:docMk/>
            <pc:sldMk cId="1407007413" sldId="1649"/>
            <ac:spMk id="76" creationId="{D3CFE0AF-B988-DF36-B891-2BCFBF994BA4}"/>
          </ac:spMkLst>
        </pc:spChg>
        <pc:spChg chg="mod">
          <ac:chgData name="Bernat Sort Rufat" userId="1e5df0ea-a861-48a6-82a7-7328f5d65c37" providerId="ADAL" clId="{CCA64883-683B-47C5-847B-28AF095DAAA2}" dt="2022-08-09T18:06:01.412" v="1762"/>
          <ac:spMkLst>
            <pc:docMk/>
            <pc:sldMk cId="1407007413" sldId="1649"/>
            <ac:spMk id="77" creationId="{7FB12C54-3E01-803B-24A4-D28A2FBC8015}"/>
          </ac:spMkLst>
        </pc:spChg>
        <pc:spChg chg="mod">
          <ac:chgData name="Bernat Sort Rufat" userId="1e5df0ea-a861-48a6-82a7-7328f5d65c37" providerId="ADAL" clId="{CCA64883-683B-47C5-847B-28AF095DAAA2}" dt="2022-08-09T18:06:01.412" v="1762"/>
          <ac:spMkLst>
            <pc:docMk/>
            <pc:sldMk cId="1407007413" sldId="1649"/>
            <ac:spMk id="78" creationId="{C68C1978-71E8-CE69-3C05-A0011E10EDC1}"/>
          </ac:spMkLst>
        </pc:spChg>
        <pc:spChg chg="mod">
          <ac:chgData name="Bernat Sort Rufat" userId="1e5df0ea-a861-48a6-82a7-7328f5d65c37" providerId="ADAL" clId="{CCA64883-683B-47C5-847B-28AF095DAAA2}" dt="2022-08-09T18:06:01.412" v="1762"/>
          <ac:spMkLst>
            <pc:docMk/>
            <pc:sldMk cId="1407007413" sldId="1649"/>
            <ac:spMk id="79" creationId="{51D01D90-5B7D-A1CB-49C6-87D76B17F218}"/>
          </ac:spMkLst>
        </pc:spChg>
        <pc:spChg chg="mod">
          <ac:chgData name="Bernat Sort Rufat" userId="1e5df0ea-a861-48a6-82a7-7328f5d65c37" providerId="ADAL" clId="{CCA64883-683B-47C5-847B-28AF095DAAA2}" dt="2022-08-09T18:06:01.412" v="1762"/>
          <ac:spMkLst>
            <pc:docMk/>
            <pc:sldMk cId="1407007413" sldId="1649"/>
            <ac:spMk id="80" creationId="{9165EEB8-E30D-10A7-ACC4-3BDB52FF720D}"/>
          </ac:spMkLst>
        </pc:spChg>
        <pc:spChg chg="mod">
          <ac:chgData name="Bernat Sort Rufat" userId="1e5df0ea-a861-48a6-82a7-7328f5d65c37" providerId="ADAL" clId="{CCA64883-683B-47C5-847B-28AF095DAAA2}" dt="2022-08-09T18:06:01.412" v="1762"/>
          <ac:spMkLst>
            <pc:docMk/>
            <pc:sldMk cId="1407007413" sldId="1649"/>
            <ac:spMk id="81" creationId="{CBEB0C4F-1449-D5C2-6472-8C60C3DF5D40}"/>
          </ac:spMkLst>
        </pc:spChg>
        <pc:spChg chg="mod">
          <ac:chgData name="Bernat Sort Rufat" userId="1e5df0ea-a861-48a6-82a7-7328f5d65c37" providerId="ADAL" clId="{CCA64883-683B-47C5-847B-28AF095DAAA2}" dt="2022-08-09T18:06:01.412" v="1762"/>
          <ac:spMkLst>
            <pc:docMk/>
            <pc:sldMk cId="1407007413" sldId="1649"/>
            <ac:spMk id="82" creationId="{508FFB6A-081E-E16C-B1F2-8666C4A06A19}"/>
          </ac:spMkLst>
        </pc:spChg>
        <pc:spChg chg="mod">
          <ac:chgData name="Bernat Sort Rufat" userId="1e5df0ea-a861-48a6-82a7-7328f5d65c37" providerId="ADAL" clId="{CCA64883-683B-47C5-847B-28AF095DAAA2}" dt="2022-08-09T18:06:01.412" v="1762"/>
          <ac:spMkLst>
            <pc:docMk/>
            <pc:sldMk cId="1407007413" sldId="1649"/>
            <ac:spMk id="83" creationId="{8A83F372-6EB1-857A-56D8-2DF8536EDC1B}"/>
          </ac:spMkLst>
        </pc:spChg>
        <pc:spChg chg="mod">
          <ac:chgData name="Bernat Sort Rufat" userId="1e5df0ea-a861-48a6-82a7-7328f5d65c37" providerId="ADAL" clId="{CCA64883-683B-47C5-847B-28AF095DAAA2}" dt="2022-08-09T18:06:01.412" v="1762"/>
          <ac:spMkLst>
            <pc:docMk/>
            <pc:sldMk cId="1407007413" sldId="1649"/>
            <ac:spMk id="84" creationId="{C6E21720-F9D3-BB0A-E04F-627B33BBACF6}"/>
          </ac:spMkLst>
        </pc:spChg>
        <pc:spChg chg="mod">
          <ac:chgData name="Bernat Sort Rufat" userId="1e5df0ea-a861-48a6-82a7-7328f5d65c37" providerId="ADAL" clId="{CCA64883-683B-47C5-847B-28AF095DAAA2}" dt="2022-08-09T18:06:01.412" v="1762"/>
          <ac:spMkLst>
            <pc:docMk/>
            <pc:sldMk cId="1407007413" sldId="1649"/>
            <ac:spMk id="85" creationId="{57650AFA-2CD7-C37E-10C2-B24912D0AA77}"/>
          </ac:spMkLst>
        </pc:spChg>
        <pc:spChg chg="mod">
          <ac:chgData name="Bernat Sort Rufat" userId="1e5df0ea-a861-48a6-82a7-7328f5d65c37" providerId="ADAL" clId="{CCA64883-683B-47C5-847B-28AF095DAAA2}" dt="2022-08-09T18:06:01.412" v="1762"/>
          <ac:spMkLst>
            <pc:docMk/>
            <pc:sldMk cId="1407007413" sldId="1649"/>
            <ac:spMk id="86" creationId="{EECD51F6-CCEB-FE0F-65A9-21D2932A321D}"/>
          </ac:spMkLst>
        </pc:spChg>
        <pc:spChg chg="mod">
          <ac:chgData name="Bernat Sort Rufat" userId="1e5df0ea-a861-48a6-82a7-7328f5d65c37" providerId="ADAL" clId="{CCA64883-683B-47C5-847B-28AF095DAAA2}" dt="2022-08-09T18:06:01.412" v="1762"/>
          <ac:spMkLst>
            <pc:docMk/>
            <pc:sldMk cId="1407007413" sldId="1649"/>
            <ac:spMk id="87" creationId="{AF73E021-7BC1-3EBD-3CDD-0AE18C8368CD}"/>
          </ac:spMkLst>
        </pc:spChg>
        <pc:spChg chg="mod">
          <ac:chgData name="Bernat Sort Rufat" userId="1e5df0ea-a861-48a6-82a7-7328f5d65c37" providerId="ADAL" clId="{CCA64883-683B-47C5-847B-28AF095DAAA2}" dt="2022-08-09T18:06:01.412" v="1762"/>
          <ac:spMkLst>
            <pc:docMk/>
            <pc:sldMk cId="1407007413" sldId="1649"/>
            <ac:spMk id="88" creationId="{23CC85B0-C301-BAD0-B0EE-F83B1E866864}"/>
          </ac:spMkLst>
        </pc:spChg>
        <pc:spChg chg="mod">
          <ac:chgData name="Bernat Sort Rufat" userId="1e5df0ea-a861-48a6-82a7-7328f5d65c37" providerId="ADAL" clId="{CCA64883-683B-47C5-847B-28AF095DAAA2}" dt="2022-08-09T18:06:01.412" v="1762"/>
          <ac:spMkLst>
            <pc:docMk/>
            <pc:sldMk cId="1407007413" sldId="1649"/>
            <ac:spMk id="89" creationId="{0E808AA3-69E8-3120-51B7-FC433FBFB13C}"/>
          </ac:spMkLst>
        </pc:spChg>
        <pc:spChg chg="mod">
          <ac:chgData name="Bernat Sort Rufat" userId="1e5df0ea-a861-48a6-82a7-7328f5d65c37" providerId="ADAL" clId="{CCA64883-683B-47C5-847B-28AF095DAAA2}" dt="2022-08-09T18:06:01.412" v="1762"/>
          <ac:spMkLst>
            <pc:docMk/>
            <pc:sldMk cId="1407007413" sldId="1649"/>
            <ac:spMk id="90" creationId="{C6D4BF7D-9F96-1E8D-A1F0-88CFEF9638E6}"/>
          </ac:spMkLst>
        </pc:spChg>
        <pc:spChg chg="mod">
          <ac:chgData name="Bernat Sort Rufat" userId="1e5df0ea-a861-48a6-82a7-7328f5d65c37" providerId="ADAL" clId="{CCA64883-683B-47C5-847B-28AF095DAAA2}" dt="2022-08-09T18:06:01.412" v="1762"/>
          <ac:spMkLst>
            <pc:docMk/>
            <pc:sldMk cId="1407007413" sldId="1649"/>
            <ac:spMk id="91" creationId="{947A4C44-CC5B-88B9-4995-BA8F59BF7388}"/>
          </ac:spMkLst>
        </pc:spChg>
        <pc:spChg chg="mod">
          <ac:chgData name="Bernat Sort Rufat" userId="1e5df0ea-a861-48a6-82a7-7328f5d65c37" providerId="ADAL" clId="{CCA64883-683B-47C5-847B-28AF095DAAA2}" dt="2022-08-09T18:06:01.412" v="1762"/>
          <ac:spMkLst>
            <pc:docMk/>
            <pc:sldMk cId="1407007413" sldId="1649"/>
            <ac:spMk id="92" creationId="{1EBCBD77-489B-68AC-2199-DEC514152BD3}"/>
          </ac:spMkLst>
        </pc:spChg>
        <pc:spChg chg="mod">
          <ac:chgData name="Bernat Sort Rufat" userId="1e5df0ea-a861-48a6-82a7-7328f5d65c37" providerId="ADAL" clId="{CCA64883-683B-47C5-847B-28AF095DAAA2}" dt="2022-08-09T18:06:01.412" v="1762"/>
          <ac:spMkLst>
            <pc:docMk/>
            <pc:sldMk cId="1407007413" sldId="1649"/>
            <ac:spMk id="93" creationId="{3EF7D824-B821-70A0-0EF4-75799E4050E0}"/>
          </ac:spMkLst>
        </pc:spChg>
        <pc:spChg chg="mod">
          <ac:chgData name="Bernat Sort Rufat" userId="1e5df0ea-a861-48a6-82a7-7328f5d65c37" providerId="ADAL" clId="{CCA64883-683B-47C5-847B-28AF095DAAA2}" dt="2022-08-09T18:06:01.412" v="1762"/>
          <ac:spMkLst>
            <pc:docMk/>
            <pc:sldMk cId="1407007413" sldId="1649"/>
            <ac:spMk id="94" creationId="{4E12F13C-44DE-00C4-FC7D-18375709636F}"/>
          </ac:spMkLst>
        </pc:spChg>
        <pc:spChg chg="mod">
          <ac:chgData name="Bernat Sort Rufat" userId="1e5df0ea-a861-48a6-82a7-7328f5d65c37" providerId="ADAL" clId="{CCA64883-683B-47C5-847B-28AF095DAAA2}" dt="2022-08-09T18:06:01.412" v="1762"/>
          <ac:spMkLst>
            <pc:docMk/>
            <pc:sldMk cId="1407007413" sldId="1649"/>
            <ac:spMk id="95" creationId="{CEB08672-B7E3-D03A-E1CB-6B496A9B81E3}"/>
          </ac:spMkLst>
        </pc:spChg>
        <pc:spChg chg="mod">
          <ac:chgData name="Bernat Sort Rufat" userId="1e5df0ea-a861-48a6-82a7-7328f5d65c37" providerId="ADAL" clId="{CCA64883-683B-47C5-847B-28AF095DAAA2}" dt="2022-08-09T18:06:01.412" v="1762"/>
          <ac:spMkLst>
            <pc:docMk/>
            <pc:sldMk cId="1407007413" sldId="1649"/>
            <ac:spMk id="96" creationId="{CB4C879A-F5DD-3479-AD53-CE9721630FB4}"/>
          </ac:spMkLst>
        </pc:spChg>
        <pc:spChg chg="mod">
          <ac:chgData name="Bernat Sort Rufat" userId="1e5df0ea-a861-48a6-82a7-7328f5d65c37" providerId="ADAL" clId="{CCA64883-683B-47C5-847B-28AF095DAAA2}" dt="2022-08-09T18:06:01.412" v="1762"/>
          <ac:spMkLst>
            <pc:docMk/>
            <pc:sldMk cId="1407007413" sldId="1649"/>
            <ac:spMk id="97" creationId="{88D4A7B1-C113-159A-1675-2F92D932CE3C}"/>
          </ac:spMkLst>
        </pc:spChg>
        <pc:grpChg chg="add mod">
          <ac:chgData name="Bernat Sort Rufat" userId="1e5df0ea-a861-48a6-82a7-7328f5d65c37" providerId="ADAL" clId="{CCA64883-683B-47C5-847B-28AF095DAAA2}" dt="2022-08-09T12:41:53.801" v="1683"/>
          <ac:grpSpMkLst>
            <pc:docMk/>
            <pc:sldMk cId="1407007413" sldId="1649"/>
            <ac:grpSpMk id="4" creationId="{53AFB157-C22A-1E25-D9FA-7D062246DFDD}"/>
          </ac:grpSpMkLst>
        </pc:grpChg>
        <pc:grpChg chg="add mod">
          <ac:chgData name="Bernat Sort Rufat" userId="1e5df0ea-a861-48a6-82a7-7328f5d65c37" providerId="ADAL" clId="{CCA64883-683B-47C5-847B-28AF095DAAA2}" dt="2022-08-09T12:41:53.801" v="1683"/>
          <ac:grpSpMkLst>
            <pc:docMk/>
            <pc:sldMk cId="1407007413" sldId="1649"/>
            <ac:grpSpMk id="7" creationId="{1829BD22-E144-44E4-CBB1-ED785D403533}"/>
          </ac:grpSpMkLst>
        </pc:grpChg>
        <pc:grpChg chg="add mod">
          <ac:chgData name="Bernat Sort Rufat" userId="1e5df0ea-a861-48a6-82a7-7328f5d65c37" providerId="ADAL" clId="{CCA64883-683B-47C5-847B-28AF095DAAA2}" dt="2022-08-09T12:41:53.801" v="1683"/>
          <ac:grpSpMkLst>
            <pc:docMk/>
            <pc:sldMk cId="1407007413" sldId="1649"/>
            <ac:grpSpMk id="10" creationId="{BB0F7CB0-FA6F-837F-1642-A8740412DC81}"/>
          </ac:grpSpMkLst>
        </pc:grpChg>
        <pc:grpChg chg="add mod">
          <ac:chgData name="Bernat Sort Rufat" userId="1e5df0ea-a861-48a6-82a7-7328f5d65c37" providerId="ADAL" clId="{CCA64883-683B-47C5-847B-28AF095DAAA2}" dt="2022-08-09T12:41:53.801" v="1683"/>
          <ac:grpSpMkLst>
            <pc:docMk/>
            <pc:sldMk cId="1407007413" sldId="1649"/>
            <ac:grpSpMk id="13" creationId="{5448D688-A328-F7A4-3F87-8D0809AFDC4B}"/>
          </ac:grpSpMkLst>
        </pc:grpChg>
        <pc:grpChg chg="add del mod">
          <ac:chgData name="Bernat Sort Rufat" userId="1e5df0ea-a861-48a6-82a7-7328f5d65c37" providerId="ADAL" clId="{CCA64883-683B-47C5-847B-28AF095DAAA2}" dt="2022-08-09T18:06:29.556" v="1768" actId="478"/>
          <ac:grpSpMkLst>
            <pc:docMk/>
            <pc:sldMk cId="1407007413" sldId="1649"/>
            <ac:grpSpMk id="20" creationId="{9D060378-7C70-6825-CA87-E7A82F17F2E4}"/>
          </ac:grpSpMkLst>
        </pc:grpChg>
        <pc:grpChg chg="mod">
          <ac:chgData name="Bernat Sort Rufat" userId="1e5df0ea-a861-48a6-82a7-7328f5d65c37" providerId="ADAL" clId="{CCA64883-683B-47C5-847B-28AF095DAAA2}" dt="2022-08-09T18:05:56.942" v="1759"/>
          <ac:grpSpMkLst>
            <pc:docMk/>
            <pc:sldMk cId="1407007413" sldId="1649"/>
            <ac:grpSpMk id="21" creationId="{BAF7287B-0465-54EB-F38E-DB081354A5E5}"/>
          </ac:grpSpMkLst>
        </pc:grpChg>
        <pc:grpChg chg="add del mod">
          <ac:chgData name="Bernat Sort Rufat" userId="1e5df0ea-a861-48a6-82a7-7328f5d65c37" providerId="ADAL" clId="{CCA64883-683B-47C5-847B-28AF095DAAA2}" dt="2022-08-09T18:06:38.551" v="1771" actId="478"/>
          <ac:grpSpMkLst>
            <pc:docMk/>
            <pc:sldMk cId="1407007413" sldId="1649"/>
            <ac:grpSpMk id="59" creationId="{C2EC61C5-A269-FFEE-316D-B3911F18D118}"/>
          </ac:grpSpMkLst>
        </pc:grpChg>
        <pc:grpChg chg="mod">
          <ac:chgData name="Bernat Sort Rufat" userId="1e5df0ea-a861-48a6-82a7-7328f5d65c37" providerId="ADAL" clId="{CCA64883-683B-47C5-847B-28AF095DAAA2}" dt="2022-08-09T18:06:01.412" v="1762"/>
          <ac:grpSpMkLst>
            <pc:docMk/>
            <pc:sldMk cId="1407007413" sldId="1649"/>
            <ac:grpSpMk id="60" creationId="{F2D922B9-CC5A-0277-0CC4-8E099D1E35BB}"/>
          </ac:grpSpMkLst>
        </pc:grpChg>
        <pc:picChg chg="add del mod">
          <ac:chgData name="Bernat Sort Rufat" userId="1e5df0ea-a861-48a6-82a7-7328f5d65c37" providerId="ADAL" clId="{CCA64883-683B-47C5-847B-28AF095DAAA2}" dt="2022-08-09T18:06:47.386" v="1773" actId="21"/>
          <ac:picMkLst>
            <pc:docMk/>
            <pc:sldMk cId="1407007413" sldId="1649"/>
            <ac:picMk id="19" creationId="{9B2E9A91-4215-78F5-EADA-A0FD6D71E37E}"/>
          </ac:picMkLst>
        </pc:picChg>
        <pc:picChg chg="add del mod">
          <ac:chgData name="Bernat Sort Rufat" userId="1e5df0ea-a861-48a6-82a7-7328f5d65c37" providerId="ADAL" clId="{CCA64883-683B-47C5-847B-28AF095DAAA2}" dt="2022-08-09T18:06:47.386" v="1773" actId="21"/>
          <ac:picMkLst>
            <pc:docMk/>
            <pc:sldMk cId="1407007413" sldId="1649"/>
            <ac:picMk id="98" creationId="{3B3CFF16-01B2-4C92-A432-D045781897EE}"/>
          </ac:picMkLst>
        </pc:picChg>
      </pc:sldChg>
      <pc:sldChg chg="addSp delSp modSp add del modAnim">
        <pc:chgData name="Bernat Sort Rufat" userId="1e5df0ea-a861-48a6-82a7-7328f5d65c37" providerId="ADAL" clId="{CCA64883-683B-47C5-847B-28AF095DAAA2}" dt="2022-08-07T17:50:31.843" v="328" actId="2696"/>
        <pc:sldMkLst>
          <pc:docMk/>
          <pc:sldMk cId="4166617302" sldId="1649"/>
        </pc:sldMkLst>
        <pc:spChg chg="add del mod">
          <ac:chgData name="Bernat Sort Rufat" userId="1e5df0ea-a861-48a6-82a7-7328f5d65c37" providerId="ADAL" clId="{CCA64883-683B-47C5-847B-28AF095DAAA2}" dt="2022-08-07T17:49:55.143" v="315"/>
          <ac:spMkLst>
            <pc:docMk/>
            <pc:sldMk cId="4166617302" sldId="1649"/>
            <ac:spMk id="49" creationId="{AFC639E0-E645-ECEE-2E42-73CBE1C21EE8}"/>
          </ac:spMkLst>
        </pc:spChg>
        <pc:spChg chg="add mod">
          <ac:chgData name="Bernat Sort Rufat" userId="1e5df0ea-a861-48a6-82a7-7328f5d65c37" providerId="ADAL" clId="{CCA64883-683B-47C5-847B-28AF095DAAA2}" dt="2022-08-07T17:50:15.616" v="324" actId="571"/>
          <ac:spMkLst>
            <pc:docMk/>
            <pc:sldMk cId="4166617302" sldId="1649"/>
            <ac:spMk id="50" creationId="{35544F38-9FC2-ABC3-1A74-D525ED17C227}"/>
          </ac:spMkLst>
        </pc:spChg>
        <pc:spChg chg="add mod">
          <ac:chgData name="Bernat Sort Rufat" userId="1e5df0ea-a861-48a6-82a7-7328f5d65c37" providerId="ADAL" clId="{CCA64883-683B-47C5-847B-28AF095DAAA2}" dt="2022-08-07T17:50:15.616" v="324" actId="571"/>
          <ac:spMkLst>
            <pc:docMk/>
            <pc:sldMk cId="4166617302" sldId="1649"/>
            <ac:spMk id="51" creationId="{097CC9DB-9DB4-7948-9BB0-29E97B95F727}"/>
          </ac:spMkLst>
        </pc:spChg>
        <pc:spChg chg="mod">
          <ac:chgData name="Bernat Sort Rufat" userId="1e5df0ea-a861-48a6-82a7-7328f5d65c37" providerId="ADAL" clId="{CCA64883-683B-47C5-847B-28AF095DAAA2}" dt="2022-08-07T17:50:15.616" v="324" actId="571"/>
          <ac:spMkLst>
            <pc:docMk/>
            <pc:sldMk cId="4166617302" sldId="1649"/>
            <ac:spMk id="53" creationId="{64732CF8-E251-59B8-5781-A4A079C9BA87}"/>
          </ac:spMkLst>
        </pc:spChg>
        <pc:spChg chg="mod">
          <ac:chgData name="Bernat Sort Rufat" userId="1e5df0ea-a861-48a6-82a7-7328f5d65c37" providerId="ADAL" clId="{CCA64883-683B-47C5-847B-28AF095DAAA2}" dt="2022-08-07T17:50:15.616" v="324" actId="571"/>
          <ac:spMkLst>
            <pc:docMk/>
            <pc:sldMk cId="4166617302" sldId="1649"/>
            <ac:spMk id="54" creationId="{9CE7FBA5-B9BD-0948-C297-4EB69506D242}"/>
          </ac:spMkLst>
        </pc:spChg>
        <pc:spChg chg="mod">
          <ac:chgData name="Bernat Sort Rufat" userId="1e5df0ea-a861-48a6-82a7-7328f5d65c37" providerId="ADAL" clId="{CCA64883-683B-47C5-847B-28AF095DAAA2}" dt="2022-08-07T17:50:15.616" v="324" actId="571"/>
          <ac:spMkLst>
            <pc:docMk/>
            <pc:sldMk cId="4166617302" sldId="1649"/>
            <ac:spMk id="55" creationId="{541C56EC-0D4F-E812-5E37-EBFB6BA936EB}"/>
          </ac:spMkLst>
        </pc:spChg>
        <pc:spChg chg="mod">
          <ac:chgData name="Bernat Sort Rufat" userId="1e5df0ea-a861-48a6-82a7-7328f5d65c37" providerId="ADAL" clId="{CCA64883-683B-47C5-847B-28AF095DAAA2}" dt="2022-08-07T17:50:15.616" v="324" actId="571"/>
          <ac:spMkLst>
            <pc:docMk/>
            <pc:sldMk cId="4166617302" sldId="1649"/>
            <ac:spMk id="56" creationId="{2E61CD94-BC95-E4A6-098F-071912241697}"/>
          </ac:spMkLst>
        </pc:spChg>
        <pc:spChg chg="mod">
          <ac:chgData name="Bernat Sort Rufat" userId="1e5df0ea-a861-48a6-82a7-7328f5d65c37" providerId="ADAL" clId="{CCA64883-683B-47C5-847B-28AF095DAAA2}" dt="2022-08-07T17:50:15.616" v="324" actId="571"/>
          <ac:spMkLst>
            <pc:docMk/>
            <pc:sldMk cId="4166617302" sldId="1649"/>
            <ac:spMk id="57" creationId="{54B41226-BBF2-3DE5-6C8D-80F252DD80C9}"/>
          </ac:spMkLst>
        </pc:spChg>
        <pc:spChg chg="mod">
          <ac:chgData name="Bernat Sort Rufat" userId="1e5df0ea-a861-48a6-82a7-7328f5d65c37" providerId="ADAL" clId="{CCA64883-683B-47C5-847B-28AF095DAAA2}" dt="2022-08-07T17:50:15.616" v="324" actId="571"/>
          <ac:spMkLst>
            <pc:docMk/>
            <pc:sldMk cId="4166617302" sldId="1649"/>
            <ac:spMk id="58" creationId="{36B3E3A1-2FF1-4206-2688-84DC567776DE}"/>
          </ac:spMkLst>
        </pc:spChg>
        <pc:spChg chg="mod">
          <ac:chgData name="Bernat Sort Rufat" userId="1e5df0ea-a861-48a6-82a7-7328f5d65c37" providerId="ADAL" clId="{CCA64883-683B-47C5-847B-28AF095DAAA2}" dt="2022-08-07T17:50:15.616" v="324" actId="571"/>
          <ac:spMkLst>
            <pc:docMk/>
            <pc:sldMk cId="4166617302" sldId="1649"/>
            <ac:spMk id="59" creationId="{0DFBD8B5-3907-A0F0-F4EC-F129B2D25737}"/>
          </ac:spMkLst>
        </pc:spChg>
        <pc:spChg chg="mod">
          <ac:chgData name="Bernat Sort Rufat" userId="1e5df0ea-a861-48a6-82a7-7328f5d65c37" providerId="ADAL" clId="{CCA64883-683B-47C5-847B-28AF095DAAA2}" dt="2022-08-07T17:50:15.616" v="324" actId="571"/>
          <ac:spMkLst>
            <pc:docMk/>
            <pc:sldMk cId="4166617302" sldId="1649"/>
            <ac:spMk id="60" creationId="{80FC5778-DDE0-60D5-AFBF-92FBBAF6352C}"/>
          </ac:spMkLst>
        </pc:spChg>
        <pc:spChg chg="mod">
          <ac:chgData name="Bernat Sort Rufat" userId="1e5df0ea-a861-48a6-82a7-7328f5d65c37" providerId="ADAL" clId="{CCA64883-683B-47C5-847B-28AF095DAAA2}" dt="2022-08-07T17:50:15.616" v="324" actId="571"/>
          <ac:spMkLst>
            <pc:docMk/>
            <pc:sldMk cId="4166617302" sldId="1649"/>
            <ac:spMk id="61" creationId="{0D0B6BB0-B57E-1DB7-5EBB-77CBA14A4754}"/>
          </ac:spMkLst>
        </pc:spChg>
        <pc:spChg chg="mod">
          <ac:chgData name="Bernat Sort Rufat" userId="1e5df0ea-a861-48a6-82a7-7328f5d65c37" providerId="ADAL" clId="{CCA64883-683B-47C5-847B-28AF095DAAA2}" dt="2022-08-07T17:50:15.616" v="324" actId="571"/>
          <ac:spMkLst>
            <pc:docMk/>
            <pc:sldMk cId="4166617302" sldId="1649"/>
            <ac:spMk id="63" creationId="{69BF16B4-AE8C-AFDB-A4AF-9B1DA9AF5730}"/>
          </ac:spMkLst>
        </pc:spChg>
        <pc:spChg chg="mod">
          <ac:chgData name="Bernat Sort Rufat" userId="1e5df0ea-a861-48a6-82a7-7328f5d65c37" providerId="ADAL" clId="{CCA64883-683B-47C5-847B-28AF095DAAA2}" dt="2022-08-07T17:50:15.616" v="324" actId="571"/>
          <ac:spMkLst>
            <pc:docMk/>
            <pc:sldMk cId="4166617302" sldId="1649"/>
            <ac:spMk id="64" creationId="{44147533-7CB3-A635-B740-75CAA232BFC9}"/>
          </ac:spMkLst>
        </pc:spChg>
        <pc:spChg chg="mod">
          <ac:chgData name="Bernat Sort Rufat" userId="1e5df0ea-a861-48a6-82a7-7328f5d65c37" providerId="ADAL" clId="{CCA64883-683B-47C5-847B-28AF095DAAA2}" dt="2022-08-07T17:50:15.616" v="324" actId="571"/>
          <ac:spMkLst>
            <pc:docMk/>
            <pc:sldMk cId="4166617302" sldId="1649"/>
            <ac:spMk id="65" creationId="{672F1B4C-41F9-00B7-D649-B0303B015421}"/>
          </ac:spMkLst>
        </pc:spChg>
        <pc:spChg chg="mod">
          <ac:chgData name="Bernat Sort Rufat" userId="1e5df0ea-a861-48a6-82a7-7328f5d65c37" providerId="ADAL" clId="{CCA64883-683B-47C5-847B-28AF095DAAA2}" dt="2022-08-07T17:50:15.616" v="324" actId="571"/>
          <ac:spMkLst>
            <pc:docMk/>
            <pc:sldMk cId="4166617302" sldId="1649"/>
            <ac:spMk id="66" creationId="{60A7ACC2-2B53-38BC-A7C1-CBA3F0516050}"/>
          </ac:spMkLst>
        </pc:spChg>
        <pc:spChg chg="mod">
          <ac:chgData name="Bernat Sort Rufat" userId="1e5df0ea-a861-48a6-82a7-7328f5d65c37" providerId="ADAL" clId="{CCA64883-683B-47C5-847B-28AF095DAAA2}" dt="2022-08-07T17:50:15.616" v="324" actId="571"/>
          <ac:spMkLst>
            <pc:docMk/>
            <pc:sldMk cId="4166617302" sldId="1649"/>
            <ac:spMk id="67" creationId="{3AFFD112-A042-8E0F-03F1-F7BB4665B5E2}"/>
          </ac:spMkLst>
        </pc:spChg>
        <pc:spChg chg="mod">
          <ac:chgData name="Bernat Sort Rufat" userId="1e5df0ea-a861-48a6-82a7-7328f5d65c37" providerId="ADAL" clId="{CCA64883-683B-47C5-847B-28AF095DAAA2}" dt="2022-08-07T17:50:15.616" v="324" actId="571"/>
          <ac:spMkLst>
            <pc:docMk/>
            <pc:sldMk cId="4166617302" sldId="1649"/>
            <ac:spMk id="68" creationId="{FBE7D8B2-C49B-A70E-9CE6-BAD967ADCE0D}"/>
          </ac:spMkLst>
        </pc:spChg>
        <pc:spChg chg="mod">
          <ac:chgData name="Bernat Sort Rufat" userId="1e5df0ea-a861-48a6-82a7-7328f5d65c37" providerId="ADAL" clId="{CCA64883-683B-47C5-847B-28AF095DAAA2}" dt="2022-08-07T17:50:15.616" v="324" actId="571"/>
          <ac:spMkLst>
            <pc:docMk/>
            <pc:sldMk cId="4166617302" sldId="1649"/>
            <ac:spMk id="69" creationId="{0C0B9F5D-36BD-45A1-D539-129EABEEEB2D}"/>
          </ac:spMkLst>
        </pc:spChg>
        <pc:spChg chg="mod">
          <ac:chgData name="Bernat Sort Rufat" userId="1e5df0ea-a861-48a6-82a7-7328f5d65c37" providerId="ADAL" clId="{CCA64883-683B-47C5-847B-28AF095DAAA2}" dt="2022-08-07T17:50:15.616" v="324" actId="571"/>
          <ac:spMkLst>
            <pc:docMk/>
            <pc:sldMk cId="4166617302" sldId="1649"/>
            <ac:spMk id="70" creationId="{E2AE6B07-4F38-7023-61F9-6538BB642D77}"/>
          </ac:spMkLst>
        </pc:spChg>
        <pc:spChg chg="mod">
          <ac:chgData name="Bernat Sort Rufat" userId="1e5df0ea-a861-48a6-82a7-7328f5d65c37" providerId="ADAL" clId="{CCA64883-683B-47C5-847B-28AF095DAAA2}" dt="2022-08-07T17:50:15.616" v="324" actId="571"/>
          <ac:spMkLst>
            <pc:docMk/>
            <pc:sldMk cId="4166617302" sldId="1649"/>
            <ac:spMk id="71" creationId="{017C8515-B00C-0CD9-0084-4269F8750C6E}"/>
          </ac:spMkLst>
        </pc:spChg>
        <pc:spChg chg="add mod">
          <ac:chgData name="Bernat Sort Rufat" userId="1e5df0ea-a861-48a6-82a7-7328f5d65c37" providerId="ADAL" clId="{CCA64883-683B-47C5-847B-28AF095DAAA2}" dt="2022-08-07T17:50:15.616" v="324" actId="571"/>
          <ac:spMkLst>
            <pc:docMk/>
            <pc:sldMk cId="4166617302" sldId="1649"/>
            <ac:spMk id="72" creationId="{0CDD7FAB-6838-8A71-4424-F404451665CD}"/>
          </ac:spMkLst>
        </pc:spChg>
        <pc:spChg chg="add mod">
          <ac:chgData name="Bernat Sort Rufat" userId="1e5df0ea-a861-48a6-82a7-7328f5d65c37" providerId="ADAL" clId="{CCA64883-683B-47C5-847B-28AF095DAAA2}" dt="2022-08-07T17:50:15.616" v="324" actId="571"/>
          <ac:spMkLst>
            <pc:docMk/>
            <pc:sldMk cId="4166617302" sldId="1649"/>
            <ac:spMk id="73" creationId="{B17CB15F-1EFB-3E33-8BD2-4827CB1888C3}"/>
          </ac:spMkLst>
        </pc:spChg>
        <pc:spChg chg="add mod">
          <ac:chgData name="Bernat Sort Rufat" userId="1e5df0ea-a861-48a6-82a7-7328f5d65c37" providerId="ADAL" clId="{CCA64883-683B-47C5-847B-28AF095DAAA2}" dt="2022-08-07T17:50:15.616" v="324" actId="571"/>
          <ac:spMkLst>
            <pc:docMk/>
            <pc:sldMk cId="4166617302" sldId="1649"/>
            <ac:spMk id="74" creationId="{63179A51-FE02-C315-5488-CCA97C5803A0}"/>
          </ac:spMkLst>
        </pc:spChg>
        <pc:spChg chg="add mod">
          <ac:chgData name="Bernat Sort Rufat" userId="1e5df0ea-a861-48a6-82a7-7328f5d65c37" providerId="ADAL" clId="{CCA64883-683B-47C5-847B-28AF095DAAA2}" dt="2022-08-07T17:50:15.616" v="324" actId="571"/>
          <ac:spMkLst>
            <pc:docMk/>
            <pc:sldMk cId="4166617302" sldId="1649"/>
            <ac:spMk id="75" creationId="{75328C7E-401A-C19E-24A6-40CE2748BE12}"/>
          </ac:spMkLst>
        </pc:spChg>
        <pc:spChg chg="add mod">
          <ac:chgData name="Bernat Sort Rufat" userId="1e5df0ea-a861-48a6-82a7-7328f5d65c37" providerId="ADAL" clId="{CCA64883-683B-47C5-847B-28AF095DAAA2}" dt="2022-08-07T17:50:15.616" v="324" actId="571"/>
          <ac:spMkLst>
            <pc:docMk/>
            <pc:sldMk cId="4166617302" sldId="1649"/>
            <ac:spMk id="76" creationId="{5B10CD25-AE73-0D85-41D0-94B5BC6695CE}"/>
          </ac:spMkLst>
        </pc:spChg>
        <pc:spChg chg="add mod">
          <ac:chgData name="Bernat Sort Rufat" userId="1e5df0ea-a861-48a6-82a7-7328f5d65c37" providerId="ADAL" clId="{CCA64883-683B-47C5-847B-28AF095DAAA2}" dt="2022-08-07T17:50:15.616" v="324" actId="571"/>
          <ac:spMkLst>
            <pc:docMk/>
            <pc:sldMk cId="4166617302" sldId="1649"/>
            <ac:spMk id="77" creationId="{90F635C7-5CC9-F89F-6051-3B9A8F9EE2AD}"/>
          </ac:spMkLst>
        </pc:spChg>
        <pc:spChg chg="add mod">
          <ac:chgData name="Bernat Sort Rufat" userId="1e5df0ea-a861-48a6-82a7-7328f5d65c37" providerId="ADAL" clId="{CCA64883-683B-47C5-847B-28AF095DAAA2}" dt="2022-08-07T17:50:15.616" v="324" actId="571"/>
          <ac:spMkLst>
            <pc:docMk/>
            <pc:sldMk cId="4166617302" sldId="1649"/>
            <ac:spMk id="78" creationId="{208A748A-E2F8-4E76-012A-A84793336955}"/>
          </ac:spMkLst>
        </pc:spChg>
        <pc:spChg chg="add mod">
          <ac:chgData name="Bernat Sort Rufat" userId="1e5df0ea-a861-48a6-82a7-7328f5d65c37" providerId="ADAL" clId="{CCA64883-683B-47C5-847B-28AF095DAAA2}" dt="2022-08-07T17:50:15.616" v="324" actId="571"/>
          <ac:spMkLst>
            <pc:docMk/>
            <pc:sldMk cId="4166617302" sldId="1649"/>
            <ac:spMk id="79" creationId="{E78BBFC5-E8FC-8FD4-5837-7AE789EFE887}"/>
          </ac:spMkLst>
        </pc:spChg>
        <pc:grpChg chg="add mod">
          <ac:chgData name="Bernat Sort Rufat" userId="1e5df0ea-a861-48a6-82a7-7328f5d65c37" providerId="ADAL" clId="{CCA64883-683B-47C5-847B-28AF095DAAA2}" dt="2022-08-07T17:50:15.616" v="324" actId="571"/>
          <ac:grpSpMkLst>
            <pc:docMk/>
            <pc:sldMk cId="4166617302" sldId="1649"/>
            <ac:grpSpMk id="52" creationId="{DE60EECB-1E19-A83E-8CB5-AF9089885604}"/>
          </ac:grpSpMkLst>
        </pc:grpChg>
        <pc:grpChg chg="add mod">
          <ac:chgData name="Bernat Sort Rufat" userId="1e5df0ea-a861-48a6-82a7-7328f5d65c37" providerId="ADAL" clId="{CCA64883-683B-47C5-847B-28AF095DAAA2}" dt="2022-08-07T17:50:15.616" v="324" actId="571"/>
          <ac:grpSpMkLst>
            <pc:docMk/>
            <pc:sldMk cId="4166617302" sldId="1649"/>
            <ac:grpSpMk id="62" creationId="{B7264BCE-BAE9-97C7-DE65-926675A8E772}"/>
          </ac:grpSpMkLst>
        </pc:grpChg>
      </pc:sldChg>
      <pc:sldChg chg="addSp modSp new del mod modAnim">
        <pc:chgData name="Bernat Sort Rufat" userId="1e5df0ea-a861-48a6-82a7-7328f5d65c37" providerId="ADAL" clId="{CCA64883-683B-47C5-847B-28AF095DAAA2}" dt="2022-09-12T19:20:55.218" v="19292" actId="2696"/>
        <pc:sldMkLst>
          <pc:docMk/>
          <pc:sldMk cId="4022668032" sldId="1650"/>
        </pc:sldMkLst>
        <pc:spChg chg="add mod">
          <ac:chgData name="Bernat Sort Rufat" userId="1e5df0ea-a861-48a6-82a7-7328f5d65c37" providerId="ADAL" clId="{CCA64883-683B-47C5-847B-28AF095DAAA2}" dt="2022-08-09T20:11:57.113" v="2559"/>
          <ac:spMkLst>
            <pc:docMk/>
            <pc:sldMk cId="4022668032" sldId="1650"/>
            <ac:spMk id="6" creationId="{0FA01A95-043E-5889-628E-C1A360097FFF}"/>
          </ac:spMkLst>
        </pc:spChg>
        <pc:spChg chg="add mod">
          <ac:chgData name="Bernat Sort Rufat" userId="1e5df0ea-a861-48a6-82a7-7328f5d65c37" providerId="ADAL" clId="{CCA64883-683B-47C5-847B-28AF095DAAA2}" dt="2022-08-09T20:59:59.963" v="2949" actId="207"/>
          <ac:spMkLst>
            <pc:docMk/>
            <pc:sldMk cId="4022668032" sldId="1650"/>
            <ac:spMk id="7" creationId="{2D847C4D-092D-D828-C207-B839B0CF7BAF}"/>
          </ac:spMkLst>
        </pc:spChg>
        <pc:spChg chg="add mod">
          <ac:chgData name="Bernat Sort Rufat" userId="1e5df0ea-a861-48a6-82a7-7328f5d65c37" providerId="ADAL" clId="{CCA64883-683B-47C5-847B-28AF095DAAA2}" dt="2022-08-09T21:00:14.287" v="2952" actId="14100"/>
          <ac:spMkLst>
            <pc:docMk/>
            <pc:sldMk cId="4022668032" sldId="1650"/>
            <ac:spMk id="8" creationId="{6C2ADE9B-C746-C70C-ABDA-C7D4CB8D09BB}"/>
          </ac:spMkLst>
        </pc:spChg>
        <pc:spChg chg="add mod">
          <ac:chgData name="Bernat Sort Rufat" userId="1e5df0ea-a861-48a6-82a7-7328f5d65c37" providerId="ADAL" clId="{CCA64883-683B-47C5-847B-28AF095DAAA2}" dt="2022-08-26T10:02:21.415" v="13819"/>
          <ac:spMkLst>
            <pc:docMk/>
            <pc:sldMk cId="4022668032" sldId="1650"/>
            <ac:spMk id="11" creationId="{FAC7691F-12DD-B569-8BBF-7A0C8F1234D2}"/>
          </ac:spMkLst>
        </pc:spChg>
        <pc:spChg chg="add mod">
          <ac:chgData name="Bernat Sort Rufat" userId="1e5df0ea-a861-48a6-82a7-7328f5d65c37" providerId="ADAL" clId="{CCA64883-683B-47C5-847B-28AF095DAAA2}" dt="2022-08-26T10:02:21.415" v="13819"/>
          <ac:spMkLst>
            <pc:docMk/>
            <pc:sldMk cId="4022668032" sldId="1650"/>
            <ac:spMk id="12" creationId="{363A04B9-10BC-3970-9351-0C3D2515EEFF}"/>
          </ac:spMkLst>
        </pc:spChg>
        <pc:graphicFrameChg chg="add mod">
          <ac:chgData name="Bernat Sort Rufat" userId="1e5df0ea-a861-48a6-82a7-7328f5d65c37" providerId="ADAL" clId="{CCA64883-683B-47C5-847B-28AF095DAAA2}" dt="2022-08-10T14:54:01.498" v="3246" actId="1076"/>
          <ac:graphicFrameMkLst>
            <pc:docMk/>
            <pc:sldMk cId="4022668032" sldId="1650"/>
            <ac:graphicFrameMk id="9" creationId="{CCC73715-9C0E-3A5E-3871-1757194C04EB}"/>
          </ac:graphicFrameMkLst>
        </pc:graphicFrameChg>
        <pc:graphicFrameChg chg="add mod">
          <ac:chgData name="Bernat Sort Rufat" userId="1e5df0ea-a861-48a6-82a7-7328f5d65c37" providerId="ADAL" clId="{CCA64883-683B-47C5-847B-28AF095DAAA2}" dt="2022-08-10T17:31:10.378" v="4159" actId="1076"/>
          <ac:graphicFrameMkLst>
            <pc:docMk/>
            <pc:sldMk cId="4022668032" sldId="1650"/>
            <ac:graphicFrameMk id="10" creationId="{54E40575-18DF-EA42-FA9B-7A2AA5B097D9}"/>
          </ac:graphicFrameMkLst>
        </pc:graphicFrameChg>
        <pc:picChg chg="add mod">
          <ac:chgData name="Bernat Sort Rufat" userId="1e5df0ea-a861-48a6-82a7-7328f5d65c37" providerId="ADAL" clId="{CCA64883-683B-47C5-847B-28AF095DAAA2}" dt="2022-08-09T18:06:54.372" v="1775" actId="1076"/>
          <ac:picMkLst>
            <pc:docMk/>
            <pc:sldMk cId="4022668032" sldId="1650"/>
            <ac:picMk id="2" creationId="{D1D17DAB-3ACD-A3C0-4D92-123F021071D9}"/>
          </ac:picMkLst>
        </pc:picChg>
        <pc:picChg chg="add mod">
          <ac:chgData name="Bernat Sort Rufat" userId="1e5df0ea-a861-48a6-82a7-7328f5d65c37" providerId="ADAL" clId="{CCA64883-683B-47C5-847B-28AF095DAAA2}" dt="2022-08-09T18:06:57.035" v="1776" actId="14100"/>
          <ac:picMkLst>
            <pc:docMk/>
            <pc:sldMk cId="4022668032" sldId="1650"/>
            <ac:picMk id="3" creationId="{E7EFD2B4-D6CD-28D1-B914-0EA47E278B06}"/>
          </ac:picMkLst>
        </pc:picChg>
        <pc:picChg chg="add mod">
          <ac:chgData name="Bernat Sort Rufat" userId="1e5df0ea-a861-48a6-82a7-7328f5d65c37" providerId="ADAL" clId="{CCA64883-683B-47C5-847B-28AF095DAAA2}" dt="2022-08-09T18:07:12.555" v="1779" actId="1076"/>
          <ac:picMkLst>
            <pc:docMk/>
            <pc:sldMk cId="4022668032" sldId="1650"/>
            <ac:picMk id="4" creationId="{FF7EF481-6F98-7705-382D-D8CD99D25F71}"/>
          </ac:picMkLst>
        </pc:picChg>
        <pc:picChg chg="add mod">
          <ac:chgData name="Bernat Sort Rufat" userId="1e5df0ea-a861-48a6-82a7-7328f5d65c37" providerId="ADAL" clId="{CCA64883-683B-47C5-847B-28AF095DAAA2}" dt="2022-08-09T19:48:21.969" v="2156" actId="1076"/>
          <ac:picMkLst>
            <pc:docMk/>
            <pc:sldMk cId="4022668032" sldId="1650"/>
            <ac:picMk id="5" creationId="{283416AB-4C26-3999-38E9-01AA20E38EA5}"/>
          </ac:picMkLst>
        </pc:picChg>
        <pc:picChg chg="add mod">
          <ac:chgData name="Bernat Sort Rufat" userId="1e5df0ea-a861-48a6-82a7-7328f5d65c37" providerId="ADAL" clId="{CCA64883-683B-47C5-847B-28AF095DAAA2}" dt="2022-08-31T08:02:25.601" v="17695" actId="1076"/>
          <ac:picMkLst>
            <pc:docMk/>
            <pc:sldMk cId="4022668032" sldId="1650"/>
            <ac:picMk id="13" creationId="{01B81C97-F070-D44F-3DF2-FB59CD83DE1B}"/>
          </ac:picMkLst>
        </pc:picChg>
        <pc:picChg chg="add mod">
          <ac:chgData name="Bernat Sort Rufat" userId="1e5df0ea-a861-48a6-82a7-7328f5d65c37" providerId="ADAL" clId="{CCA64883-683B-47C5-847B-28AF095DAAA2}" dt="2022-09-02T20:24:03.896" v="18441" actId="1076"/>
          <ac:picMkLst>
            <pc:docMk/>
            <pc:sldMk cId="4022668032" sldId="1650"/>
            <ac:picMk id="14" creationId="{FA89AB1E-775B-93ED-F002-0395C659B9DC}"/>
          </ac:picMkLst>
        </pc:picChg>
      </pc:sldChg>
      <pc:sldChg chg="addSp delSp modSp new mod setBg modAnim">
        <pc:chgData name="Bernat Sort Rufat" userId="1e5df0ea-a861-48a6-82a7-7328f5d65c37" providerId="ADAL" clId="{CCA64883-683B-47C5-847B-28AF095DAAA2}" dt="2022-08-31T10:47:26.932" v="18069" actId="12789"/>
        <pc:sldMkLst>
          <pc:docMk/>
          <pc:sldMk cId="176806437" sldId="1651"/>
        </pc:sldMkLst>
        <pc:spChg chg="add del mod">
          <ac:chgData name="Bernat Sort Rufat" userId="1e5df0ea-a861-48a6-82a7-7328f5d65c37" providerId="ADAL" clId="{CCA64883-683B-47C5-847B-28AF095DAAA2}" dt="2022-08-09T12:43:20.525" v="1690"/>
          <ac:spMkLst>
            <pc:docMk/>
            <pc:sldMk cId="176806437" sldId="1651"/>
            <ac:spMk id="2" creationId="{102BB9FF-AB97-3FCC-7F35-B9242DA3AEE5}"/>
          </ac:spMkLst>
        </pc:spChg>
        <pc:spChg chg="add del mod">
          <ac:chgData name="Bernat Sort Rufat" userId="1e5df0ea-a861-48a6-82a7-7328f5d65c37" providerId="ADAL" clId="{CCA64883-683B-47C5-847B-28AF095DAAA2}" dt="2022-08-09T12:43:20.525" v="1690"/>
          <ac:spMkLst>
            <pc:docMk/>
            <pc:sldMk cId="176806437" sldId="1651"/>
            <ac:spMk id="3" creationId="{F9669177-366B-FEA7-6C49-F20D0E76D314}"/>
          </ac:spMkLst>
        </pc:spChg>
        <pc:spChg chg="mod">
          <ac:chgData name="Bernat Sort Rufat" userId="1e5df0ea-a861-48a6-82a7-7328f5d65c37" providerId="ADAL" clId="{CCA64883-683B-47C5-847B-28AF095DAAA2}" dt="2022-08-09T12:43:19.190" v="1687"/>
          <ac:spMkLst>
            <pc:docMk/>
            <pc:sldMk cId="176806437" sldId="1651"/>
            <ac:spMk id="5" creationId="{9611E71C-F5F9-93FC-0AC5-ED9F7E2BCA36}"/>
          </ac:spMkLst>
        </pc:spChg>
        <pc:spChg chg="mod">
          <ac:chgData name="Bernat Sort Rufat" userId="1e5df0ea-a861-48a6-82a7-7328f5d65c37" providerId="ADAL" clId="{CCA64883-683B-47C5-847B-28AF095DAAA2}" dt="2022-08-09T12:43:19.190" v="1687"/>
          <ac:spMkLst>
            <pc:docMk/>
            <pc:sldMk cId="176806437" sldId="1651"/>
            <ac:spMk id="6" creationId="{0A8E4290-4437-0C12-2FF7-FF1FFCA76B63}"/>
          </ac:spMkLst>
        </pc:spChg>
        <pc:spChg chg="mod">
          <ac:chgData name="Bernat Sort Rufat" userId="1e5df0ea-a861-48a6-82a7-7328f5d65c37" providerId="ADAL" clId="{CCA64883-683B-47C5-847B-28AF095DAAA2}" dt="2022-08-09T12:43:19.190" v="1687"/>
          <ac:spMkLst>
            <pc:docMk/>
            <pc:sldMk cId="176806437" sldId="1651"/>
            <ac:spMk id="8" creationId="{1BAA5D84-E66C-49E5-7709-5B95073E4821}"/>
          </ac:spMkLst>
        </pc:spChg>
        <pc:spChg chg="mod">
          <ac:chgData name="Bernat Sort Rufat" userId="1e5df0ea-a861-48a6-82a7-7328f5d65c37" providerId="ADAL" clId="{CCA64883-683B-47C5-847B-28AF095DAAA2}" dt="2022-08-09T12:43:19.190" v="1687"/>
          <ac:spMkLst>
            <pc:docMk/>
            <pc:sldMk cId="176806437" sldId="1651"/>
            <ac:spMk id="9" creationId="{D6E31658-E945-26F2-A9E2-5D694BF8C486}"/>
          </ac:spMkLst>
        </pc:spChg>
        <pc:spChg chg="mod">
          <ac:chgData name="Bernat Sort Rufat" userId="1e5df0ea-a861-48a6-82a7-7328f5d65c37" providerId="ADAL" clId="{CCA64883-683B-47C5-847B-28AF095DAAA2}" dt="2022-08-09T12:43:19.190" v="1687"/>
          <ac:spMkLst>
            <pc:docMk/>
            <pc:sldMk cId="176806437" sldId="1651"/>
            <ac:spMk id="11" creationId="{1E2EE660-1754-8CDB-E41B-9B87E27368D6}"/>
          </ac:spMkLst>
        </pc:spChg>
        <pc:spChg chg="mod">
          <ac:chgData name="Bernat Sort Rufat" userId="1e5df0ea-a861-48a6-82a7-7328f5d65c37" providerId="ADAL" clId="{CCA64883-683B-47C5-847B-28AF095DAAA2}" dt="2022-08-09T12:43:19.190" v="1687"/>
          <ac:spMkLst>
            <pc:docMk/>
            <pc:sldMk cId="176806437" sldId="1651"/>
            <ac:spMk id="12" creationId="{AAEA2BDE-606B-28A0-2E77-332DC94EED79}"/>
          </ac:spMkLst>
        </pc:spChg>
        <pc:spChg chg="mod">
          <ac:chgData name="Bernat Sort Rufat" userId="1e5df0ea-a861-48a6-82a7-7328f5d65c37" providerId="ADAL" clId="{CCA64883-683B-47C5-847B-28AF095DAAA2}" dt="2022-08-09T12:43:19.190" v="1687"/>
          <ac:spMkLst>
            <pc:docMk/>
            <pc:sldMk cId="176806437" sldId="1651"/>
            <ac:spMk id="14" creationId="{882F290C-424C-75F8-2A7F-5A47C84B25C1}"/>
          </ac:spMkLst>
        </pc:spChg>
        <pc:spChg chg="mod">
          <ac:chgData name="Bernat Sort Rufat" userId="1e5df0ea-a861-48a6-82a7-7328f5d65c37" providerId="ADAL" clId="{CCA64883-683B-47C5-847B-28AF095DAAA2}" dt="2022-08-09T12:43:19.190" v="1687"/>
          <ac:spMkLst>
            <pc:docMk/>
            <pc:sldMk cId="176806437" sldId="1651"/>
            <ac:spMk id="15" creationId="{46E37371-C487-CE49-2EA1-38F0EB2DAA4C}"/>
          </ac:spMkLst>
        </pc:spChg>
        <pc:spChg chg="add del mod">
          <ac:chgData name="Bernat Sort Rufat" userId="1e5df0ea-a861-48a6-82a7-7328f5d65c37" providerId="ADAL" clId="{CCA64883-683B-47C5-847B-28AF095DAAA2}" dt="2022-08-09T12:43:20.525" v="1690"/>
          <ac:spMkLst>
            <pc:docMk/>
            <pc:sldMk cId="176806437" sldId="1651"/>
            <ac:spMk id="16" creationId="{C962B190-04A3-1F46-A740-53581130EDAE}"/>
          </ac:spMkLst>
        </pc:spChg>
        <pc:spChg chg="add del mod">
          <ac:chgData name="Bernat Sort Rufat" userId="1e5df0ea-a861-48a6-82a7-7328f5d65c37" providerId="ADAL" clId="{CCA64883-683B-47C5-847B-28AF095DAAA2}" dt="2022-08-09T12:43:20.525" v="1690"/>
          <ac:spMkLst>
            <pc:docMk/>
            <pc:sldMk cId="176806437" sldId="1651"/>
            <ac:spMk id="17" creationId="{C831A2D6-B629-7EC4-2EE3-89A48850B4A1}"/>
          </ac:spMkLst>
        </pc:spChg>
        <pc:spChg chg="add del mod">
          <ac:chgData name="Bernat Sort Rufat" userId="1e5df0ea-a861-48a6-82a7-7328f5d65c37" providerId="ADAL" clId="{CCA64883-683B-47C5-847B-28AF095DAAA2}" dt="2022-08-09T12:43:20.525" v="1690"/>
          <ac:spMkLst>
            <pc:docMk/>
            <pc:sldMk cId="176806437" sldId="1651"/>
            <ac:spMk id="18" creationId="{D0A9BA20-3388-5342-2C39-EFE15C6D6CC9}"/>
          </ac:spMkLst>
        </pc:spChg>
        <pc:spChg chg="add mod">
          <ac:chgData name="Bernat Sort Rufat" userId="1e5df0ea-a861-48a6-82a7-7328f5d65c37" providerId="ADAL" clId="{CCA64883-683B-47C5-847B-28AF095DAAA2}" dt="2022-08-31T10:47:26.932" v="18069" actId="12789"/>
          <ac:spMkLst>
            <pc:docMk/>
            <pc:sldMk cId="176806437" sldId="1651"/>
            <ac:spMk id="19" creationId="{C154ED59-3ED6-C62A-7C3E-8A2B7F4DC49C}"/>
          </ac:spMkLst>
        </pc:spChg>
        <pc:spChg chg="add mod">
          <ac:chgData name="Bernat Sort Rufat" userId="1e5df0ea-a861-48a6-82a7-7328f5d65c37" providerId="ADAL" clId="{CCA64883-683B-47C5-847B-28AF095DAAA2}" dt="2022-08-31T10:47:26.932" v="18069" actId="12789"/>
          <ac:spMkLst>
            <pc:docMk/>
            <pc:sldMk cId="176806437" sldId="1651"/>
            <ac:spMk id="21" creationId="{56D3F736-08E0-E68B-14C8-BC0B370D5748}"/>
          </ac:spMkLst>
        </pc:spChg>
        <pc:grpChg chg="add del mod">
          <ac:chgData name="Bernat Sort Rufat" userId="1e5df0ea-a861-48a6-82a7-7328f5d65c37" providerId="ADAL" clId="{CCA64883-683B-47C5-847B-28AF095DAAA2}" dt="2022-08-09T12:43:20.525" v="1690"/>
          <ac:grpSpMkLst>
            <pc:docMk/>
            <pc:sldMk cId="176806437" sldId="1651"/>
            <ac:grpSpMk id="4" creationId="{573E9DC6-2A68-D423-968F-5B8857200867}"/>
          </ac:grpSpMkLst>
        </pc:grpChg>
        <pc:grpChg chg="add del mod">
          <ac:chgData name="Bernat Sort Rufat" userId="1e5df0ea-a861-48a6-82a7-7328f5d65c37" providerId="ADAL" clId="{CCA64883-683B-47C5-847B-28AF095DAAA2}" dt="2022-08-09T12:43:20.525" v="1690"/>
          <ac:grpSpMkLst>
            <pc:docMk/>
            <pc:sldMk cId="176806437" sldId="1651"/>
            <ac:grpSpMk id="7" creationId="{3AEB6095-2A1E-C316-3D90-0F69B9163DAD}"/>
          </ac:grpSpMkLst>
        </pc:grpChg>
        <pc:grpChg chg="add del mod">
          <ac:chgData name="Bernat Sort Rufat" userId="1e5df0ea-a861-48a6-82a7-7328f5d65c37" providerId="ADAL" clId="{CCA64883-683B-47C5-847B-28AF095DAAA2}" dt="2022-08-09T12:43:20.525" v="1690"/>
          <ac:grpSpMkLst>
            <pc:docMk/>
            <pc:sldMk cId="176806437" sldId="1651"/>
            <ac:grpSpMk id="10" creationId="{BF0FF54E-F0DD-093E-6506-F4B3CF5BFF4C}"/>
          </ac:grpSpMkLst>
        </pc:grpChg>
        <pc:grpChg chg="add del mod">
          <ac:chgData name="Bernat Sort Rufat" userId="1e5df0ea-a861-48a6-82a7-7328f5d65c37" providerId="ADAL" clId="{CCA64883-683B-47C5-847B-28AF095DAAA2}" dt="2022-08-09T12:43:20.525" v="1690"/>
          <ac:grpSpMkLst>
            <pc:docMk/>
            <pc:sldMk cId="176806437" sldId="1651"/>
            <ac:grpSpMk id="13" creationId="{7DCADA91-6810-D2CA-BABD-011E69F53946}"/>
          </ac:grpSpMkLst>
        </pc:grpChg>
      </pc:sldChg>
      <pc:sldChg chg="modSp add mod modAnim">
        <pc:chgData name="Bernat Sort Rufat" userId="1e5df0ea-a861-48a6-82a7-7328f5d65c37" providerId="ADAL" clId="{CCA64883-683B-47C5-847B-28AF095DAAA2}" dt="2022-08-31T10:47:55.064" v="18074" actId="12789"/>
        <pc:sldMkLst>
          <pc:docMk/>
          <pc:sldMk cId="417254842" sldId="1652"/>
        </pc:sldMkLst>
        <pc:spChg chg="mod">
          <ac:chgData name="Bernat Sort Rufat" userId="1e5df0ea-a861-48a6-82a7-7328f5d65c37" providerId="ADAL" clId="{CCA64883-683B-47C5-847B-28AF095DAAA2}" dt="2022-08-31T10:47:50.834" v="18073" actId="12789"/>
          <ac:spMkLst>
            <pc:docMk/>
            <pc:sldMk cId="417254842" sldId="1652"/>
            <ac:spMk id="19" creationId="{C154ED59-3ED6-C62A-7C3E-8A2B7F4DC49C}"/>
          </ac:spMkLst>
        </pc:spChg>
        <pc:spChg chg="mod">
          <ac:chgData name="Bernat Sort Rufat" userId="1e5df0ea-a861-48a6-82a7-7328f5d65c37" providerId="ADAL" clId="{CCA64883-683B-47C5-847B-28AF095DAAA2}" dt="2022-08-31T10:47:55.064" v="18074" actId="12789"/>
          <ac:spMkLst>
            <pc:docMk/>
            <pc:sldMk cId="417254842" sldId="1652"/>
            <ac:spMk id="21" creationId="{56D3F736-08E0-E68B-14C8-BC0B370D5748}"/>
          </ac:spMkLst>
        </pc:spChg>
      </pc:sldChg>
      <pc:sldChg chg="addSp delSp modSp new mod delAnim modAnim">
        <pc:chgData name="Bernat Sort Rufat" userId="1e5df0ea-a861-48a6-82a7-7328f5d65c37" providerId="ADAL" clId="{CCA64883-683B-47C5-847B-28AF095DAAA2}" dt="2022-08-31T08:28:20.571" v="17867"/>
        <pc:sldMkLst>
          <pc:docMk/>
          <pc:sldMk cId="1324785859" sldId="1653"/>
        </pc:sldMkLst>
        <pc:spChg chg="add del mod">
          <ac:chgData name="Bernat Sort Rufat" userId="1e5df0ea-a861-48a6-82a7-7328f5d65c37" providerId="ADAL" clId="{CCA64883-683B-47C5-847B-28AF095DAAA2}" dt="2022-08-09T18:09:05.085" v="1793" actId="478"/>
          <ac:spMkLst>
            <pc:docMk/>
            <pc:sldMk cId="1324785859" sldId="1653"/>
            <ac:spMk id="2" creationId="{7850147F-3B11-104A-20F7-32EA99E2D12A}"/>
          </ac:spMkLst>
        </pc:spChg>
        <pc:spChg chg="add mod">
          <ac:chgData name="Bernat Sort Rufat" userId="1e5df0ea-a861-48a6-82a7-7328f5d65c37" providerId="ADAL" clId="{CCA64883-683B-47C5-847B-28AF095DAAA2}" dt="2022-08-09T20:57:16.590" v="2927" actId="113"/>
          <ac:spMkLst>
            <pc:docMk/>
            <pc:sldMk cId="1324785859" sldId="1653"/>
            <ac:spMk id="3" creationId="{EEE19E93-5E3B-C2D2-6FCE-A6E441D0C620}"/>
          </ac:spMkLst>
        </pc:spChg>
        <pc:spChg chg="add del mod">
          <ac:chgData name="Bernat Sort Rufat" userId="1e5df0ea-a861-48a6-82a7-7328f5d65c37" providerId="ADAL" clId="{CCA64883-683B-47C5-847B-28AF095DAAA2}" dt="2022-08-09T18:08:51.966" v="1785" actId="478"/>
          <ac:spMkLst>
            <pc:docMk/>
            <pc:sldMk cId="1324785859" sldId="1653"/>
            <ac:spMk id="8" creationId="{992D3920-9636-4D82-4AF9-ACA61549D559}"/>
          </ac:spMkLst>
        </pc:spChg>
        <pc:spChg chg="mod">
          <ac:chgData name="Bernat Sort Rufat" userId="1e5df0ea-a861-48a6-82a7-7328f5d65c37" providerId="ADAL" clId="{CCA64883-683B-47C5-847B-28AF095DAAA2}" dt="2022-08-09T18:08:47.400" v="1781"/>
          <ac:spMkLst>
            <pc:docMk/>
            <pc:sldMk cId="1324785859" sldId="1653"/>
            <ac:spMk id="10" creationId="{0818703A-270D-1DBC-F114-BD787106630D}"/>
          </ac:spMkLst>
        </pc:spChg>
        <pc:spChg chg="mod">
          <ac:chgData name="Bernat Sort Rufat" userId="1e5df0ea-a861-48a6-82a7-7328f5d65c37" providerId="ADAL" clId="{CCA64883-683B-47C5-847B-28AF095DAAA2}" dt="2022-08-09T18:08:47.400" v="1781"/>
          <ac:spMkLst>
            <pc:docMk/>
            <pc:sldMk cId="1324785859" sldId="1653"/>
            <ac:spMk id="11" creationId="{A40C474C-EEAE-0F00-8187-7B2B3C9E5CBA}"/>
          </ac:spMkLst>
        </pc:spChg>
        <pc:spChg chg="add del mod">
          <ac:chgData name="Bernat Sort Rufat" userId="1e5df0ea-a861-48a6-82a7-7328f5d65c37" providerId="ADAL" clId="{CCA64883-683B-47C5-847B-28AF095DAAA2}" dt="2022-08-09T18:08:50.705" v="1784" actId="478"/>
          <ac:spMkLst>
            <pc:docMk/>
            <pc:sldMk cId="1324785859" sldId="1653"/>
            <ac:spMk id="12" creationId="{10289342-AFB1-2C46-68DD-E3579EE96F8F}"/>
          </ac:spMkLst>
        </pc:spChg>
        <pc:spChg chg="add del mod">
          <ac:chgData name="Bernat Sort Rufat" userId="1e5df0ea-a861-48a6-82a7-7328f5d65c37" providerId="ADAL" clId="{CCA64883-683B-47C5-847B-28AF095DAAA2}" dt="2022-08-09T18:08:59.789" v="1789" actId="478"/>
          <ac:spMkLst>
            <pc:docMk/>
            <pc:sldMk cId="1324785859" sldId="1653"/>
            <ac:spMk id="13" creationId="{C7508C7A-3A04-523A-118A-A5B5B492C451}"/>
          </ac:spMkLst>
        </pc:spChg>
        <pc:spChg chg="mod">
          <ac:chgData name="Bernat Sort Rufat" userId="1e5df0ea-a861-48a6-82a7-7328f5d65c37" providerId="ADAL" clId="{CCA64883-683B-47C5-847B-28AF095DAAA2}" dt="2022-08-09T18:08:47.400" v="1781"/>
          <ac:spMkLst>
            <pc:docMk/>
            <pc:sldMk cId="1324785859" sldId="1653"/>
            <ac:spMk id="15" creationId="{CDB8485F-5371-5CD5-3488-D79F1BBD6E7B}"/>
          </ac:spMkLst>
        </pc:spChg>
        <pc:spChg chg="mod">
          <ac:chgData name="Bernat Sort Rufat" userId="1e5df0ea-a861-48a6-82a7-7328f5d65c37" providerId="ADAL" clId="{CCA64883-683B-47C5-847B-28AF095DAAA2}" dt="2022-08-09T18:08:47.400" v="1781"/>
          <ac:spMkLst>
            <pc:docMk/>
            <pc:sldMk cId="1324785859" sldId="1653"/>
            <ac:spMk id="16" creationId="{4294A0BB-E36E-F927-4B1D-393BCFEF2069}"/>
          </ac:spMkLst>
        </pc:spChg>
        <pc:spChg chg="mod">
          <ac:chgData name="Bernat Sort Rufat" userId="1e5df0ea-a861-48a6-82a7-7328f5d65c37" providerId="ADAL" clId="{CCA64883-683B-47C5-847B-28AF095DAAA2}" dt="2022-08-09T18:08:47.400" v="1781"/>
          <ac:spMkLst>
            <pc:docMk/>
            <pc:sldMk cId="1324785859" sldId="1653"/>
            <ac:spMk id="17" creationId="{B32806AC-43DE-9BD1-30C7-D76C88BC7FE1}"/>
          </ac:spMkLst>
        </pc:spChg>
        <pc:spChg chg="mod">
          <ac:chgData name="Bernat Sort Rufat" userId="1e5df0ea-a861-48a6-82a7-7328f5d65c37" providerId="ADAL" clId="{CCA64883-683B-47C5-847B-28AF095DAAA2}" dt="2022-08-09T18:08:47.400" v="1781"/>
          <ac:spMkLst>
            <pc:docMk/>
            <pc:sldMk cId="1324785859" sldId="1653"/>
            <ac:spMk id="18" creationId="{3FD14EEC-FC68-8C27-0695-93373C6BD114}"/>
          </ac:spMkLst>
        </pc:spChg>
        <pc:spChg chg="mod">
          <ac:chgData name="Bernat Sort Rufat" userId="1e5df0ea-a861-48a6-82a7-7328f5d65c37" providerId="ADAL" clId="{CCA64883-683B-47C5-847B-28AF095DAAA2}" dt="2022-08-09T18:08:47.400" v="1781"/>
          <ac:spMkLst>
            <pc:docMk/>
            <pc:sldMk cId="1324785859" sldId="1653"/>
            <ac:spMk id="19" creationId="{9662626D-1EDE-4F7E-D3F5-73D8635A9188}"/>
          </ac:spMkLst>
        </pc:spChg>
        <pc:spChg chg="mod">
          <ac:chgData name="Bernat Sort Rufat" userId="1e5df0ea-a861-48a6-82a7-7328f5d65c37" providerId="ADAL" clId="{CCA64883-683B-47C5-847B-28AF095DAAA2}" dt="2022-08-09T18:08:47.400" v="1781"/>
          <ac:spMkLst>
            <pc:docMk/>
            <pc:sldMk cId="1324785859" sldId="1653"/>
            <ac:spMk id="20" creationId="{AFFAC136-4BB0-C5ED-6240-C65DCBBFB6B8}"/>
          </ac:spMkLst>
        </pc:spChg>
        <pc:spChg chg="mod">
          <ac:chgData name="Bernat Sort Rufat" userId="1e5df0ea-a861-48a6-82a7-7328f5d65c37" providerId="ADAL" clId="{CCA64883-683B-47C5-847B-28AF095DAAA2}" dt="2022-08-09T18:08:47.400" v="1781"/>
          <ac:spMkLst>
            <pc:docMk/>
            <pc:sldMk cId="1324785859" sldId="1653"/>
            <ac:spMk id="21" creationId="{88DE1FC0-F405-864E-58AE-282200E2528A}"/>
          </ac:spMkLst>
        </pc:spChg>
        <pc:spChg chg="mod">
          <ac:chgData name="Bernat Sort Rufat" userId="1e5df0ea-a861-48a6-82a7-7328f5d65c37" providerId="ADAL" clId="{CCA64883-683B-47C5-847B-28AF095DAAA2}" dt="2022-08-09T18:08:47.400" v="1781"/>
          <ac:spMkLst>
            <pc:docMk/>
            <pc:sldMk cId="1324785859" sldId="1653"/>
            <ac:spMk id="22" creationId="{A970952C-3430-A71D-159B-7C559091D869}"/>
          </ac:spMkLst>
        </pc:spChg>
        <pc:spChg chg="mod">
          <ac:chgData name="Bernat Sort Rufat" userId="1e5df0ea-a861-48a6-82a7-7328f5d65c37" providerId="ADAL" clId="{CCA64883-683B-47C5-847B-28AF095DAAA2}" dt="2022-08-09T18:08:47.400" v="1781"/>
          <ac:spMkLst>
            <pc:docMk/>
            <pc:sldMk cId="1324785859" sldId="1653"/>
            <ac:spMk id="23" creationId="{CC9041DD-2FE4-C03F-8EE6-1F442EDBE50A}"/>
          </ac:spMkLst>
        </pc:spChg>
        <pc:spChg chg="mod">
          <ac:chgData name="Bernat Sort Rufat" userId="1e5df0ea-a861-48a6-82a7-7328f5d65c37" providerId="ADAL" clId="{CCA64883-683B-47C5-847B-28AF095DAAA2}" dt="2022-08-09T18:08:47.400" v="1781"/>
          <ac:spMkLst>
            <pc:docMk/>
            <pc:sldMk cId="1324785859" sldId="1653"/>
            <ac:spMk id="24" creationId="{016DCCA2-786A-6C70-C9A7-D9A0557F4F92}"/>
          </ac:spMkLst>
        </pc:spChg>
        <pc:spChg chg="mod">
          <ac:chgData name="Bernat Sort Rufat" userId="1e5df0ea-a861-48a6-82a7-7328f5d65c37" providerId="ADAL" clId="{CCA64883-683B-47C5-847B-28AF095DAAA2}" dt="2022-08-09T18:08:47.400" v="1781"/>
          <ac:spMkLst>
            <pc:docMk/>
            <pc:sldMk cId="1324785859" sldId="1653"/>
            <ac:spMk id="25" creationId="{66AB2012-082B-F50D-061D-06A7228A881E}"/>
          </ac:spMkLst>
        </pc:spChg>
        <pc:spChg chg="mod">
          <ac:chgData name="Bernat Sort Rufat" userId="1e5df0ea-a861-48a6-82a7-7328f5d65c37" providerId="ADAL" clId="{CCA64883-683B-47C5-847B-28AF095DAAA2}" dt="2022-08-09T18:08:47.400" v="1781"/>
          <ac:spMkLst>
            <pc:docMk/>
            <pc:sldMk cId="1324785859" sldId="1653"/>
            <ac:spMk id="26" creationId="{4DBB004C-F676-9AE5-C176-23CECDD4ABFC}"/>
          </ac:spMkLst>
        </pc:spChg>
        <pc:spChg chg="mod">
          <ac:chgData name="Bernat Sort Rufat" userId="1e5df0ea-a861-48a6-82a7-7328f5d65c37" providerId="ADAL" clId="{CCA64883-683B-47C5-847B-28AF095DAAA2}" dt="2022-08-09T18:08:47.400" v="1781"/>
          <ac:spMkLst>
            <pc:docMk/>
            <pc:sldMk cId="1324785859" sldId="1653"/>
            <ac:spMk id="27" creationId="{67E3034B-F4F5-A2C9-280B-DE43EFB260CB}"/>
          </ac:spMkLst>
        </pc:spChg>
        <pc:spChg chg="add del mod">
          <ac:chgData name="Bernat Sort Rufat" userId="1e5df0ea-a861-48a6-82a7-7328f5d65c37" providerId="ADAL" clId="{CCA64883-683B-47C5-847B-28AF095DAAA2}" dt="2022-08-09T20:59:20.458" v="2944" actId="21"/>
          <ac:spMkLst>
            <pc:docMk/>
            <pc:sldMk cId="1324785859" sldId="1653"/>
            <ac:spMk id="27" creationId="{7DEAB1CE-C70A-7FFD-6A0D-365A29F960D9}"/>
          </ac:spMkLst>
        </pc:spChg>
        <pc:spChg chg="mod">
          <ac:chgData name="Bernat Sort Rufat" userId="1e5df0ea-a861-48a6-82a7-7328f5d65c37" providerId="ADAL" clId="{CCA64883-683B-47C5-847B-28AF095DAAA2}" dt="2022-08-09T18:08:47.400" v="1781"/>
          <ac:spMkLst>
            <pc:docMk/>
            <pc:sldMk cId="1324785859" sldId="1653"/>
            <ac:spMk id="28" creationId="{E10C2F27-8F59-9F02-1507-84004405BA7C}"/>
          </ac:spMkLst>
        </pc:spChg>
        <pc:spChg chg="mod">
          <ac:chgData name="Bernat Sort Rufat" userId="1e5df0ea-a861-48a6-82a7-7328f5d65c37" providerId="ADAL" clId="{CCA64883-683B-47C5-847B-28AF095DAAA2}" dt="2022-08-09T18:08:47.400" v="1781"/>
          <ac:spMkLst>
            <pc:docMk/>
            <pc:sldMk cId="1324785859" sldId="1653"/>
            <ac:spMk id="29" creationId="{64638D1D-4E2B-8663-7BFE-D13845CB2D66}"/>
          </ac:spMkLst>
        </pc:spChg>
        <pc:spChg chg="add del mod">
          <ac:chgData name="Bernat Sort Rufat" userId="1e5df0ea-a861-48a6-82a7-7328f5d65c37" providerId="ADAL" clId="{CCA64883-683B-47C5-847B-28AF095DAAA2}" dt="2022-08-09T18:08:53.444" v="1786" actId="478"/>
          <ac:spMkLst>
            <pc:docMk/>
            <pc:sldMk cId="1324785859" sldId="1653"/>
            <ac:spMk id="30" creationId="{52C3944D-8DA1-E312-E011-AECB6CFBCC1B}"/>
          </ac:spMkLst>
        </pc:spChg>
        <pc:spChg chg="add mod ord">
          <ac:chgData name="Bernat Sort Rufat" userId="1e5df0ea-a861-48a6-82a7-7328f5d65c37" providerId="ADAL" clId="{CCA64883-683B-47C5-847B-28AF095DAAA2}" dt="2022-08-11T17:11:51.325" v="6327" actId="1076"/>
          <ac:spMkLst>
            <pc:docMk/>
            <pc:sldMk cId="1324785859" sldId="1653"/>
            <ac:spMk id="31" creationId="{09C42179-12C6-D62B-DE39-E0DBDA7C7A68}"/>
          </ac:spMkLst>
        </pc:spChg>
        <pc:spChg chg="add del mod">
          <ac:chgData name="Bernat Sort Rufat" userId="1e5df0ea-a861-48a6-82a7-7328f5d65c37" providerId="ADAL" clId="{CCA64883-683B-47C5-847B-28AF095DAAA2}" dt="2022-08-09T18:09:00.942" v="1790" actId="478"/>
          <ac:spMkLst>
            <pc:docMk/>
            <pc:sldMk cId="1324785859" sldId="1653"/>
            <ac:spMk id="31" creationId="{4A90714E-9A00-3B6D-BCE8-65A799EF14AA}"/>
          </ac:spMkLst>
        </pc:spChg>
        <pc:spChg chg="add mod ord">
          <ac:chgData name="Bernat Sort Rufat" userId="1e5df0ea-a861-48a6-82a7-7328f5d65c37" providerId="ADAL" clId="{CCA64883-683B-47C5-847B-28AF095DAAA2}" dt="2022-08-31T08:27:48.070" v="17866" actId="255"/>
          <ac:spMkLst>
            <pc:docMk/>
            <pc:sldMk cId="1324785859" sldId="1653"/>
            <ac:spMk id="32" creationId="{D01E55C4-529F-E311-5367-17AEE84B4560}"/>
          </ac:spMkLst>
        </pc:spChg>
        <pc:spChg chg="add mod ord">
          <ac:chgData name="Bernat Sort Rufat" userId="1e5df0ea-a861-48a6-82a7-7328f5d65c37" providerId="ADAL" clId="{CCA64883-683B-47C5-847B-28AF095DAAA2}" dt="2022-08-11T17:12:01.415" v="6329" actId="14100"/>
          <ac:spMkLst>
            <pc:docMk/>
            <pc:sldMk cId="1324785859" sldId="1653"/>
            <ac:spMk id="33" creationId="{717A9FA4-6C2E-91C9-E069-3561088B2DD3}"/>
          </ac:spMkLst>
        </pc:spChg>
        <pc:spChg chg="mod">
          <ac:chgData name="Bernat Sort Rufat" userId="1e5df0ea-a861-48a6-82a7-7328f5d65c37" providerId="ADAL" clId="{CCA64883-683B-47C5-847B-28AF095DAAA2}" dt="2022-08-09T18:08:47.400" v="1781"/>
          <ac:spMkLst>
            <pc:docMk/>
            <pc:sldMk cId="1324785859" sldId="1653"/>
            <ac:spMk id="33" creationId="{9BEDF6AB-7BC4-1801-D90D-4BB7E2742241}"/>
          </ac:spMkLst>
        </pc:spChg>
        <pc:spChg chg="mod">
          <ac:chgData name="Bernat Sort Rufat" userId="1e5df0ea-a861-48a6-82a7-7328f5d65c37" providerId="ADAL" clId="{CCA64883-683B-47C5-847B-28AF095DAAA2}" dt="2022-08-09T18:08:47.400" v="1781"/>
          <ac:spMkLst>
            <pc:docMk/>
            <pc:sldMk cId="1324785859" sldId="1653"/>
            <ac:spMk id="34" creationId="{7E9C4475-493D-7B90-3CEF-D2C6A154B723}"/>
          </ac:spMkLst>
        </pc:spChg>
        <pc:spChg chg="add del mod">
          <ac:chgData name="Bernat Sort Rufat" userId="1e5df0ea-a861-48a6-82a7-7328f5d65c37" providerId="ADAL" clId="{CCA64883-683B-47C5-847B-28AF095DAAA2}" dt="2022-08-09T18:08:53.444" v="1786" actId="478"/>
          <ac:spMkLst>
            <pc:docMk/>
            <pc:sldMk cId="1324785859" sldId="1653"/>
            <ac:spMk id="35" creationId="{6447254F-0B52-72F1-3EEC-E4DAB94387D2}"/>
          </ac:spMkLst>
        </pc:spChg>
        <pc:spChg chg="add del mod">
          <ac:chgData name="Bernat Sort Rufat" userId="1e5df0ea-a861-48a6-82a7-7328f5d65c37" providerId="ADAL" clId="{CCA64883-683B-47C5-847B-28AF095DAAA2}" dt="2022-08-09T18:09:02.155" v="1791" actId="478"/>
          <ac:spMkLst>
            <pc:docMk/>
            <pc:sldMk cId="1324785859" sldId="1653"/>
            <ac:spMk id="36" creationId="{82CC880B-B1D9-1135-E154-8528C846516C}"/>
          </ac:spMkLst>
        </pc:spChg>
        <pc:spChg chg="mod">
          <ac:chgData name="Bernat Sort Rufat" userId="1e5df0ea-a861-48a6-82a7-7328f5d65c37" providerId="ADAL" clId="{CCA64883-683B-47C5-847B-28AF095DAAA2}" dt="2022-08-09T18:08:47.400" v="1781"/>
          <ac:spMkLst>
            <pc:docMk/>
            <pc:sldMk cId="1324785859" sldId="1653"/>
            <ac:spMk id="38" creationId="{0ADF0345-5796-A3F4-4792-566CDD40C52E}"/>
          </ac:spMkLst>
        </pc:spChg>
        <pc:spChg chg="mod">
          <ac:chgData name="Bernat Sort Rufat" userId="1e5df0ea-a861-48a6-82a7-7328f5d65c37" providerId="ADAL" clId="{CCA64883-683B-47C5-847B-28AF095DAAA2}" dt="2022-08-09T18:08:47.400" v="1781"/>
          <ac:spMkLst>
            <pc:docMk/>
            <pc:sldMk cId="1324785859" sldId="1653"/>
            <ac:spMk id="39" creationId="{F2FE0DCA-B49B-89C7-F147-DF80A5FFBEBC}"/>
          </ac:spMkLst>
        </pc:spChg>
        <pc:spChg chg="mod">
          <ac:chgData name="Bernat Sort Rufat" userId="1e5df0ea-a861-48a6-82a7-7328f5d65c37" providerId="ADAL" clId="{CCA64883-683B-47C5-847B-28AF095DAAA2}" dt="2022-08-09T18:08:47.400" v="1781"/>
          <ac:spMkLst>
            <pc:docMk/>
            <pc:sldMk cId="1324785859" sldId="1653"/>
            <ac:spMk id="40" creationId="{77FE7058-7344-0C5D-4FBC-17FC36E1AA07}"/>
          </ac:spMkLst>
        </pc:spChg>
        <pc:spChg chg="mod">
          <ac:chgData name="Bernat Sort Rufat" userId="1e5df0ea-a861-48a6-82a7-7328f5d65c37" providerId="ADAL" clId="{CCA64883-683B-47C5-847B-28AF095DAAA2}" dt="2022-08-09T18:08:47.400" v="1781"/>
          <ac:spMkLst>
            <pc:docMk/>
            <pc:sldMk cId="1324785859" sldId="1653"/>
            <ac:spMk id="41" creationId="{E32E1E35-4AC7-547D-E97E-84C142B4D962}"/>
          </ac:spMkLst>
        </pc:spChg>
        <pc:spChg chg="mod">
          <ac:chgData name="Bernat Sort Rufat" userId="1e5df0ea-a861-48a6-82a7-7328f5d65c37" providerId="ADAL" clId="{CCA64883-683B-47C5-847B-28AF095DAAA2}" dt="2022-08-09T18:08:47.400" v="1781"/>
          <ac:spMkLst>
            <pc:docMk/>
            <pc:sldMk cId="1324785859" sldId="1653"/>
            <ac:spMk id="42" creationId="{E736BFCF-8153-55D1-C7CA-7B8AC310CFD8}"/>
          </ac:spMkLst>
        </pc:spChg>
        <pc:spChg chg="mod">
          <ac:chgData name="Bernat Sort Rufat" userId="1e5df0ea-a861-48a6-82a7-7328f5d65c37" providerId="ADAL" clId="{CCA64883-683B-47C5-847B-28AF095DAAA2}" dt="2022-08-09T18:08:47.400" v="1781"/>
          <ac:spMkLst>
            <pc:docMk/>
            <pc:sldMk cId="1324785859" sldId="1653"/>
            <ac:spMk id="43" creationId="{B6DDCAE2-AFB6-AE2E-71CD-E5C8FA7323CC}"/>
          </ac:spMkLst>
        </pc:spChg>
        <pc:spChg chg="mod">
          <ac:chgData name="Bernat Sort Rufat" userId="1e5df0ea-a861-48a6-82a7-7328f5d65c37" providerId="ADAL" clId="{CCA64883-683B-47C5-847B-28AF095DAAA2}" dt="2022-08-09T18:08:47.400" v="1781"/>
          <ac:spMkLst>
            <pc:docMk/>
            <pc:sldMk cId="1324785859" sldId="1653"/>
            <ac:spMk id="44" creationId="{A00ABF86-4F9D-9AE4-8AB9-6C62F2ACE82B}"/>
          </ac:spMkLst>
        </pc:spChg>
        <pc:spChg chg="mod">
          <ac:chgData name="Bernat Sort Rufat" userId="1e5df0ea-a861-48a6-82a7-7328f5d65c37" providerId="ADAL" clId="{CCA64883-683B-47C5-847B-28AF095DAAA2}" dt="2022-08-09T18:08:47.400" v="1781"/>
          <ac:spMkLst>
            <pc:docMk/>
            <pc:sldMk cId="1324785859" sldId="1653"/>
            <ac:spMk id="45" creationId="{8B7063E1-37AC-E921-6B3B-47DC75423171}"/>
          </ac:spMkLst>
        </pc:spChg>
        <pc:spChg chg="mod">
          <ac:chgData name="Bernat Sort Rufat" userId="1e5df0ea-a861-48a6-82a7-7328f5d65c37" providerId="ADAL" clId="{CCA64883-683B-47C5-847B-28AF095DAAA2}" dt="2022-08-09T18:08:47.400" v="1781"/>
          <ac:spMkLst>
            <pc:docMk/>
            <pc:sldMk cId="1324785859" sldId="1653"/>
            <ac:spMk id="46" creationId="{643BFD51-97FC-C3A2-7342-7A530F150152}"/>
          </ac:spMkLst>
        </pc:spChg>
        <pc:spChg chg="mod">
          <ac:chgData name="Bernat Sort Rufat" userId="1e5df0ea-a861-48a6-82a7-7328f5d65c37" providerId="ADAL" clId="{CCA64883-683B-47C5-847B-28AF095DAAA2}" dt="2022-08-09T18:08:47.400" v="1781"/>
          <ac:spMkLst>
            <pc:docMk/>
            <pc:sldMk cId="1324785859" sldId="1653"/>
            <ac:spMk id="47" creationId="{822D119E-A64C-38E0-CCC1-A8E96A392266}"/>
          </ac:spMkLst>
        </pc:spChg>
        <pc:spChg chg="mod">
          <ac:chgData name="Bernat Sort Rufat" userId="1e5df0ea-a861-48a6-82a7-7328f5d65c37" providerId="ADAL" clId="{CCA64883-683B-47C5-847B-28AF095DAAA2}" dt="2022-08-09T18:08:47.400" v="1781"/>
          <ac:spMkLst>
            <pc:docMk/>
            <pc:sldMk cId="1324785859" sldId="1653"/>
            <ac:spMk id="48" creationId="{E61A8B0A-FF30-CF1E-1A7A-FACCC6A916BF}"/>
          </ac:spMkLst>
        </pc:spChg>
        <pc:spChg chg="mod">
          <ac:chgData name="Bernat Sort Rufat" userId="1e5df0ea-a861-48a6-82a7-7328f5d65c37" providerId="ADAL" clId="{CCA64883-683B-47C5-847B-28AF095DAAA2}" dt="2022-08-09T18:08:47.400" v="1781"/>
          <ac:spMkLst>
            <pc:docMk/>
            <pc:sldMk cId="1324785859" sldId="1653"/>
            <ac:spMk id="49" creationId="{711CC8B7-7146-A65C-CC93-1003CC8FB5F9}"/>
          </ac:spMkLst>
        </pc:spChg>
        <pc:spChg chg="mod">
          <ac:chgData name="Bernat Sort Rufat" userId="1e5df0ea-a861-48a6-82a7-7328f5d65c37" providerId="ADAL" clId="{CCA64883-683B-47C5-847B-28AF095DAAA2}" dt="2022-08-09T18:08:47.400" v="1781"/>
          <ac:spMkLst>
            <pc:docMk/>
            <pc:sldMk cId="1324785859" sldId="1653"/>
            <ac:spMk id="50" creationId="{47CE2F53-1A5E-6EEC-0A30-46E863232FCE}"/>
          </ac:spMkLst>
        </pc:spChg>
        <pc:spChg chg="mod">
          <ac:chgData name="Bernat Sort Rufat" userId="1e5df0ea-a861-48a6-82a7-7328f5d65c37" providerId="ADAL" clId="{CCA64883-683B-47C5-847B-28AF095DAAA2}" dt="2022-08-09T18:08:47.400" v="1781"/>
          <ac:spMkLst>
            <pc:docMk/>
            <pc:sldMk cId="1324785859" sldId="1653"/>
            <ac:spMk id="51" creationId="{F315220E-BD86-7E44-A263-C22A25603C95}"/>
          </ac:spMkLst>
        </pc:spChg>
        <pc:spChg chg="mod">
          <ac:chgData name="Bernat Sort Rufat" userId="1e5df0ea-a861-48a6-82a7-7328f5d65c37" providerId="ADAL" clId="{CCA64883-683B-47C5-847B-28AF095DAAA2}" dt="2022-08-09T18:08:47.400" v="1781"/>
          <ac:spMkLst>
            <pc:docMk/>
            <pc:sldMk cId="1324785859" sldId="1653"/>
            <ac:spMk id="52" creationId="{797614DF-F3C6-988D-BF1D-4827E5859243}"/>
          </ac:spMkLst>
        </pc:spChg>
        <pc:spChg chg="mod">
          <ac:chgData name="Bernat Sort Rufat" userId="1e5df0ea-a861-48a6-82a7-7328f5d65c37" providerId="ADAL" clId="{CCA64883-683B-47C5-847B-28AF095DAAA2}" dt="2022-08-09T18:08:47.400" v="1781"/>
          <ac:spMkLst>
            <pc:docMk/>
            <pc:sldMk cId="1324785859" sldId="1653"/>
            <ac:spMk id="53" creationId="{89052702-B338-1F15-398B-EEC86F1471DB}"/>
          </ac:spMkLst>
        </pc:spChg>
        <pc:spChg chg="add del mod">
          <ac:chgData name="Bernat Sort Rufat" userId="1e5df0ea-a861-48a6-82a7-7328f5d65c37" providerId="ADAL" clId="{CCA64883-683B-47C5-847B-28AF095DAAA2}" dt="2022-08-09T18:08:53.444" v="1786" actId="478"/>
          <ac:spMkLst>
            <pc:docMk/>
            <pc:sldMk cId="1324785859" sldId="1653"/>
            <ac:spMk id="54" creationId="{1F15A33F-C2D5-1D24-D7B2-23A4BF427A04}"/>
          </ac:spMkLst>
        </pc:spChg>
        <pc:spChg chg="add del mod">
          <ac:chgData name="Bernat Sort Rufat" userId="1e5df0ea-a861-48a6-82a7-7328f5d65c37" providerId="ADAL" clId="{CCA64883-683B-47C5-847B-28AF095DAAA2}" dt="2022-08-09T18:10:40.739" v="1808" actId="478"/>
          <ac:spMkLst>
            <pc:docMk/>
            <pc:sldMk cId="1324785859" sldId="1653"/>
            <ac:spMk id="55" creationId="{7E87A6DD-6DC5-445C-71C8-DC4737B435EB}"/>
          </ac:spMkLst>
        </pc:spChg>
        <pc:spChg chg="add del mod">
          <ac:chgData name="Bernat Sort Rufat" userId="1e5df0ea-a861-48a6-82a7-7328f5d65c37" providerId="ADAL" clId="{CCA64883-683B-47C5-847B-28AF095DAAA2}" dt="2022-08-31T08:27:34.056" v="17838" actId="478"/>
          <ac:spMkLst>
            <pc:docMk/>
            <pc:sldMk cId="1324785859" sldId="1653"/>
            <ac:spMk id="56" creationId="{2594B3A7-7233-A08B-3E62-F8B3C1E5D602}"/>
          </ac:spMkLst>
        </pc:spChg>
        <pc:spChg chg="add mod">
          <ac:chgData name="Bernat Sort Rufat" userId="1e5df0ea-a861-48a6-82a7-7328f5d65c37" providerId="ADAL" clId="{CCA64883-683B-47C5-847B-28AF095DAAA2}" dt="2022-08-09T21:01:20.479" v="2955" actId="207"/>
          <ac:spMkLst>
            <pc:docMk/>
            <pc:sldMk cId="1324785859" sldId="1653"/>
            <ac:spMk id="57" creationId="{61FB8FFC-DA5F-8D04-9C89-752FA9986049}"/>
          </ac:spMkLst>
        </pc:spChg>
        <pc:spChg chg="add del mod">
          <ac:chgData name="Bernat Sort Rufat" userId="1e5df0ea-a861-48a6-82a7-7328f5d65c37" providerId="ADAL" clId="{CCA64883-683B-47C5-847B-28AF095DAAA2}" dt="2022-08-09T18:13:03.833" v="1906" actId="478"/>
          <ac:spMkLst>
            <pc:docMk/>
            <pc:sldMk cId="1324785859" sldId="1653"/>
            <ac:spMk id="58" creationId="{457D4EA1-66F3-E3ED-ADFF-DB8DA3C0AFC1}"/>
          </ac:spMkLst>
        </pc:spChg>
        <pc:spChg chg="add mod">
          <ac:chgData name="Bernat Sort Rufat" userId="1e5df0ea-a861-48a6-82a7-7328f5d65c37" providerId="ADAL" clId="{CCA64883-683B-47C5-847B-28AF095DAAA2}" dt="2022-08-09T21:01:50.241" v="2957" actId="207"/>
          <ac:spMkLst>
            <pc:docMk/>
            <pc:sldMk cId="1324785859" sldId="1653"/>
            <ac:spMk id="59" creationId="{9BD651B4-8014-5690-67D0-403737F0CC72}"/>
          </ac:spMkLst>
        </pc:spChg>
        <pc:spChg chg="add mod">
          <ac:chgData name="Bernat Sort Rufat" userId="1e5df0ea-a861-48a6-82a7-7328f5d65c37" providerId="ADAL" clId="{CCA64883-683B-47C5-847B-28AF095DAAA2}" dt="2022-08-09T20:48:43.933" v="2755" actId="1036"/>
          <ac:spMkLst>
            <pc:docMk/>
            <pc:sldMk cId="1324785859" sldId="1653"/>
            <ac:spMk id="60" creationId="{02953076-36C3-2D7E-89BD-55DEEECC72D1}"/>
          </ac:spMkLst>
        </pc:spChg>
        <pc:spChg chg="add del mod">
          <ac:chgData name="Bernat Sort Rufat" userId="1e5df0ea-a861-48a6-82a7-7328f5d65c37" providerId="ADAL" clId="{CCA64883-683B-47C5-847B-28AF095DAAA2}" dt="2022-08-09T18:13:02.549" v="1905" actId="478"/>
          <ac:spMkLst>
            <pc:docMk/>
            <pc:sldMk cId="1324785859" sldId="1653"/>
            <ac:spMk id="61" creationId="{C697732F-D04F-01FC-1511-A1C3EB28AFAF}"/>
          </ac:spMkLst>
        </pc:spChg>
        <pc:spChg chg="add mod">
          <ac:chgData name="Bernat Sort Rufat" userId="1e5df0ea-a861-48a6-82a7-7328f5d65c37" providerId="ADAL" clId="{CCA64883-683B-47C5-847B-28AF095DAAA2}" dt="2022-08-09T20:48:43.933" v="2755" actId="1036"/>
          <ac:spMkLst>
            <pc:docMk/>
            <pc:sldMk cId="1324785859" sldId="1653"/>
            <ac:spMk id="62" creationId="{3F1A58D2-7D72-D098-7367-9038A125EBE0}"/>
          </ac:spMkLst>
        </pc:spChg>
        <pc:spChg chg="add mod">
          <ac:chgData name="Bernat Sort Rufat" userId="1e5df0ea-a861-48a6-82a7-7328f5d65c37" providerId="ADAL" clId="{CCA64883-683B-47C5-847B-28AF095DAAA2}" dt="2022-08-09T20:48:43.933" v="2755" actId="1036"/>
          <ac:spMkLst>
            <pc:docMk/>
            <pc:sldMk cId="1324785859" sldId="1653"/>
            <ac:spMk id="63" creationId="{4B4C0B35-82CF-821E-D7BC-84098E716D40}"/>
          </ac:spMkLst>
        </pc:spChg>
        <pc:spChg chg="add mod">
          <ac:chgData name="Bernat Sort Rufat" userId="1e5df0ea-a861-48a6-82a7-7328f5d65c37" providerId="ADAL" clId="{CCA64883-683B-47C5-847B-28AF095DAAA2}" dt="2022-08-09T20:48:43.933" v="2755" actId="1036"/>
          <ac:spMkLst>
            <pc:docMk/>
            <pc:sldMk cId="1324785859" sldId="1653"/>
            <ac:spMk id="64" creationId="{66EFB264-DF84-9C5C-380B-3BF151E1294D}"/>
          </ac:spMkLst>
        </pc:spChg>
        <pc:spChg chg="add del mod">
          <ac:chgData name="Bernat Sort Rufat" userId="1e5df0ea-a861-48a6-82a7-7328f5d65c37" providerId="ADAL" clId="{CCA64883-683B-47C5-847B-28AF095DAAA2}" dt="2022-08-09T19:48:52.370" v="2177" actId="478"/>
          <ac:spMkLst>
            <pc:docMk/>
            <pc:sldMk cId="1324785859" sldId="1653"/>
            <ac:spMk id="79" creationId="{BFE06D0B-571C-C6E9-0E77-08C0FEB20238}"/>
          </ac:spMkLst>
        </pc:spChg>
        <pc:spChg chg="add mod">
          <ac:chgData name="Bernat Sort Rufat" userId="1e5df0ea-a861-48a6-82a7-7328f5d65c37" providerId="ADAL" clId="{CCA64883-683B-47C5-847B-28AF095DAAA2}" dt="2022-08-09T20:48:04.885" v="2695" actId="1582"/>
          <ac:spMkLst>
            <pc:docMk/>
            <pc:sldMk cId="1324785859" sldId="1653"/>
            <ac:spMk id="87" creationId="{D232E280-ADEF-6D2E-A065-B59E56DC55C0}"/>
          </ac:spMkLst>
        </pc:spChg>
        <pc:spChg chg="add del mod">
          <ac:chgData name="Bernat Sort Rufat" userId="1e5df0ea-a861-48a6-82a7-7328f5d65c37" providerId="ADAL" clId="{CCA64883-683B-47C5-847B-28AF095DAAA2}" dt="2022-08-09T20:41:59.917" v="2628" actId="478"/>
          <ac:spMkLst>
            <pc:docMk/>
            <pc:sldMk cId="1324785859" sldId="1653"/>
            <ac:spMk id="91" creationId="{F654AECF-2495-A2D1-54BF-1066EEB7767B}"/>
          </ac:spMkLst>
        </pc:spChg>
        <pc:spChg chg="add mod">
          <ac:chgData name="Bernat Sort Rufat" userId="1e5df0ea-a861-48a6-82a7-7328f5d65c37" providerId="ADAL" clId="{CCA64883-683B-47C5-847B-28AF095DAAA2}" dt="2022-08-09T20:57:16.258" v="2926" actId="113"/>
          <ac:spMkLst>
            <pc:docMk/>
            <pc:sldMk cId="1324785859" sldId="1653"/>
            <ac:spMk id="94" creationId="{90E397E1-0723-B5DC-007F-E0C0A828A608}"/>
          </ac:spMkLst>
        </pc:spChg>
        <pc:spChg chg="add del mod">
          <ac:chgData name="Bernat Sort Rufat" userId="1e5df0ea-a861-48a6-82a7-7328f5d65c37" providerId="ADAL" clId="{CCA64883-683B-47C5-847B-28AF095DAAA2}" dt="2022-08-09T20:11:55.372" v="2558" actId="21"/>
          <ac:spMkLst>
            <pc:docMk/>
            <pc:sldMk cId="1324785859" sldId="1653"/>
            <ac:spMk id="95" creationId="{80018181-743F-B975-8A34-35D0AE59066B}"/>
          </ac:spMkLst>
        </pc:spChg>
        <pc:spChg chg="add del mod">
          <ac:chgData name="Bernat Sort Rufat" userId="1e5df0ea-a861-48a6-82a7-7328f5d65c37" providerId="ADAL" clId="{CCA64883-683B-47C5-847B-28AF095DAAA2}" dt="2022-08-09T20:09:01.769" v="2530" actId="478"/>
          <ac:spMkLst>
            <pc:docMk/>
            <pc:sldMk cId="1324785859" sldId="1653"/>
            <ac:spMk id="96" creationId="{911D8D36-DB3A-0C99-3820-BDF67DDC9E99}"/>
          </ac:spMkLst>
        </pc:spChg>
        <pc:spChg chg="add del mod">
          <ac:chgData name="Bernat Sort Rufat" userId="1e5df0ea-a861-48a6-82a7-7328f5d65c37" providerId="ADAL" clId="{CCA64883-683B-47C5-847B-28AF095DAAA2}" dt="2022-08-09T20:09:14.407" v="2534" actId="478"/>
          <ac:spMkLst>
            <pc:docMk/>
            <pc:sldMk cId="1324785859" sldId="1653"/>
            <ac:spMk id="97" creationId="{2F158A07-C04A-5C29-F59B-3664D24D3821}"/>
          </ac:spMkLst>
        </pc:spChg>
        <pc:spChg chg="add del mod">
          <ac:chgData name="Bernat Sort Rufat" userId="1e5df0ea-a861-48a6-82a7-7328f5d65c37" providerId="ADAL" clId="{CCA64883-683B-47C5-847B-28AF095DAAA2}" dt="2022-08-09T20:09:12.977" v="2533" actId="478"/>
          <ac:spMkLst>
            <pc:docMk/>
            <pc:sldMk cId="1324785859" sldId="1653"/>
            <ac:spMk id="98" creationId="{981F0E8E-B3F7-24F0-CAF2-FC3DE9EB9181}"/>
          </ac:spMkLst>
        </pc:spChg>
        <pc:spChg chg="add del mod">
          <ac:chgData name="Bernat Sort Rufat" userId="1e5df0ea-a861-48a6-82a7-7328f5d65c37" providerId="ADAL" clId="{CCA64883-683B-47C5-847B-28AF095DAAA2}" dt="2022-08-09T20:09:31.454" v="2537" actId="478"/>
          <ac:spMkLst>
            <pc:docMk/>
            <pc:sldMk cId="1324785859" sldId="1653"/>
            <ac:spMk id="99" creationId="{D8EB8F98-870A-BD77-5411-F4C3014AB588}"/>
          </ac:spMkLst>
        </pc:spChg>
        <pc:spChg chg="add mod">
          <ac:chgData name="Bernat Sort Rufat" userId="1e5df0ea-a861-48a6-82a7-7328f5d65c37" providerId="ADAL" clId="{CCA64883-683B-47C5-847B-28AF095DAAA2}" dt="2022-08-10T18:16:16.831" v="4586" actId="313"/>
          <ac:spMkLst>
            <pc:docMk/>
            <pc:sldMk cId="1324785859" sldId="1653"/>
            <ac:spMk id="100" creationId="{A7C0C82C-D706-3245-CF81-C96B65B1DD4D}"/>
          </ac:spMkLst>
        </pc:spChg>
        <pc:spChg chg="mod">
          <ac:chgData name="Bernat Sort Rufat" userId="1e5df0ea-a861-48a6-82a7-7328f5d65c37" providerId="ADAL" clId="{CCA64883-683B-47C5-847B-28AF095DAAA2}" dt="2022-08-09T20:10:53.088" v="2549" actId="1076"/>
          <ac:spMkLst>
            <pc:docMk/>
            <pc:sldMk cId="1324785859" sldId="1653"/>
            <ac:spMk id="102" creationId="{5D75A17C-C092-9FDA-F1F8-FE4F1A82208B}"/>
          </ac:spMkLst>
        </pc:spChg>
        <pc:spChg chg="mod">
          <ac:chgData name="Bernat Sort Rufat" userId="1e5df0ea-a861-48a6-82a7-7328f5d65c37" providerId="ADAL" clId="{CCA64883-683B-47C5-847B-28AF095DAAA2}" dt="2022-08-09T20:10:24.025" v="2546"/>
          <ac:spMkLst>
            <pc:docMk/>
            <pc:sldMk cId="1324785859" sldId="1653"/>
            <ac:spMk id="103" creationId="{1136353D-3A6B-5201-8A80-E07004569BDF}"/>
          </ac:spMkLst>
        </pc:spChg>
        <pc:spChg chg="mod">
          <ac:chgData name="Bernat Sort Rufat" userId="1e5df0ea-a861-48a6-82a7-7328f5d65c37" providerId="ADAL" clId="{CCA64883-683B-47C5-847B-28AF095DAAA2}" dt="2022-08-09T20:10:24.025" v="2546"/>
          <ac:spMkLst>
            <pc:docMk/>
            <pc:sldMk cId="1324785859" sldId="1653"/>
            <ac:spMk id="104" creationId="{4875BAFD-DCE2-BFE1-1ADA-E2E96B2286A9}"/>
          </ac:spMkLst>
        </pc:spChg>
        <pc:spChg chg="add del mod">
          <ac:chgData name="Bernat Sort Rufat" userId="1e5df0ea-a861-48a6-82a7-7328f5d65c37" providerId="ADAL" clId="{CCA64883-683B-47C5-847B-28AF095DAAA2}" dt="2022-08-09T20:40:21.090" v="2605"/>
          <ac:spMkLst>
            <pc:docMk/>
            <pc:sldMk cId="1324785859" sldId="1653"/>
            <ac:spMk id="105" creationId="{81259B9E-DEA6-0583-2512-4605575CD157}"/>
          </ac:spMkLst>
        </pc:spChg>
        <pc:spChg chg="add del mod">
          <ac:chgData name="Bernat Sort Rufat" userId="1e5df0ea-a861-48a6-82a7-7328f5d65c37" providerId="ADAL" clId="{CCA64883-683B-47C5-847B-28AF095DAAA2}" dt="2022-08-09T20:42:00.805" v="2629" actId="478"/>
          <ac:spMkLst>
            <pc:docMk/>
            <pc:sldMk cId="1324785859" sldId="1653"/>
            <ac:spMk id="106" creationId="{B57A1874-8EBD-DF02-6954-6C5598C13DC6}"/>
          </ac:spMkLst>
        </pc:spChg>
        <pc:spChg chg="add del mod">
          <ac:chgData name="Bernat Sort Rufat" userId="1e5df0ea-a861-48a6-82a7-7328f5d65c37" providerId="ADAL" clId="{CCA64883-683B-47C5-847B-28AF095DAAA2}" dt="2022-08-09T20:40:40.242" v="2610"/>
          <ac:spMkLst>
            <pc:docMk/>
            <pc:sldMk cId="1324785859" sldId="1653"/>
            <ac:spMk id="107" creationId="{7B78DD21-3CDC-C137-4DD8-4B44139F2AD9}"/>
          </ac:spMkLst>
        </pc:spChg>
        <pc:spChg chg="add del mod">
          <ac:chgData name="Bernat Sort Rufat" userId="1e5df0ea-a861-48a6-82a7-7328f5d65c37" providerId="ADAL" clId="{CCA64883-683B-47C5-847B-28AF095DAAA2}" dt="2022-08-09T20:40:54.300" v="2612"/>
          <ac:spMkLst>
            <pc:docMk/>
            <pc:sldMk cId="1324785859" sldId="1653"/>
            <ac:spMk id="108" creationId="{64114A8D-4EFF-169E-E684-BD457069E12A}"/>
          </ac:spMkLst>
        </pc:spChg>
        <pc:spChg chg="mod">
          <ac:chgData name="Bernat Sort Rufat" userId="1e5df0ea-a861-48a6-82a7-7328f5d65c37" providerId="ADAL" clId="{CCA64883-683B-47C5-847B-28AF095DAAA2}" dt="2022-08-09T20:40:51.916" v="2611"/>
          <ac:spMkLst>
            <pc:docMk/>
            <pc:sldMk cId="1324785859" sldId="1653"/>
            <ac:spMk id="110" creationId="{F1948F02-80C5-0D2D-96F6-69721EF1057C}"/>
          </ac:spMkLst>
        </pc:spChg>
        <pc:spChg chg="mod">
          <ac:chgData name="Bernat Sort Rufat" userId="1e5df0ea-a861-48a6-82a7-7328f5d65c37" providerId="ADAL" clId="{CCA64883-683B-47C5-847B-28AF095DAAA2}" dt="2022-08-09T20:40:51.916" v="2611"/>
          <ac:spMkLst>
            <pc:docMk/>
            <pc:sldMk cId="1324785859" sldId="1653"/>
            <ac:spMk id="111" creationId="{14ADEBE9-DAE1-DFBB-C78F-941F49F3ACFD}"/>
          </ac:spMkLst>
        </pc:spChg>
        <pc:spChg chg="add del mod">
          <ac:chgData name="Bernat Sort Rufat" userId="1e5df0ea-a861-48a6-82a7-7328f5d65c37" providerId="ADAL" clId="{CCA64883-683B-47C5-847B-28AF095DAAA2}" dt="2022-08-09T20:41:10.955" v="2618"/>
          <ac:spMkLst>
            <pc:docMk/>
            <pc:sldMk cId="1324785859" sldId="1653"/>
            <ac:spMk id="112" creationId="{EF4B9EA4-19A9-4EC3-595E-6F185F7C06DE}"/>
          </ac:spMkLst>
        </pc:spChg>
        <pc:spChg chg="mod">
          <ac:chgData name="Bernat Sort Rufat" userId="1e5df0ea-a861-48a6-82a7-7328f5d65c37" providerId="ADAL" clId="{CCA64883-683B-47C5-847B-28AF095DAAA2}" dt="2022-08-09T20:41:10.492" v="2617" actId="1076"/>
          <ac:spMkLst>
            <pc:docMk/>
            <pc:sldMk cId="1324785859" sldId="1653"/>
            <ac:spMk id="114" creationId="{6DAA7887-98C4-9920-2659-9BC9DA9AAC08}"/>
          </ac:spMkLst>
        </pc:spChg>
        <pc:spChg chg="mod">
          <ac:chgData name="Bernat Sort Rufat" userId="1e5df0ea-a861-48a6-82a7-7328f5d65c37" providerId="ADAL" clId="{CCA64883-683B-47C5-847B-28AF095DAAA2}" dt="2022-08-09T20:41:10.492" v="2617" actId="1076"/>
          <ac:spMkLst>
            <pc:docMk/>
            <pc:sldMk cId="1324785859" sldId="1653"/>
            <ac:spMk id="115" creationId="{C37ACAFF-AA82-4D47-DD4C-3DC892BCD8B0}"/>
          </ac:spMkLst>
        </pc:spChg>
        <pc:spChg chg="add del mod">
          <ac:chgData name="Bernat Sort Rufat" userId="1e5df0ea-a861-48a6-82a7-7328f5d65c37" providerId="ADAL" clId="{CCA64883-683B-47C5-847B-28AF095DAAA2}" dt="2022-08-09T20:42:01.557" v="2630" actId="478"/>
          <ac:spMkLst>
            <pc:docMk/>
            <pc:sldMk cId="1324785859" sldId="1653"/>
            <ac:spMk id="116" creationId="{973FD00B-4E6E-2A4E-4F77-4610D5E12C2E}"/>
          </ac:spMkLst>
        </pc:spChg>
        <pc:spChg chg="add mod">
          <ac:chgData name="Bernat Sort Rufat" userId="1e5df0ea-a861-48a6-82a7-7328f5d65c37" providerId="ADAL" clId="{CCA64883-683B-47C5-847B-28AF095DAAA2}" dt="2022-08-09T20:47:27.718" v="2688" actId="1076"/>
          <ac:spMkLst>
            <pc:docMk/>
            <pc:sldMk cId="1324785859" sldId="1653"/>
            <ac:spMk id="117" creationId="{72B1FEDA-D0D5-522D-FB7E-6E4FECE29C83}"/>
          </ac:spMkLst>
        </pc:spChg>
        <pc:spChg chg="add mod">
          <ac:chgData name="Bernat Sort Rufat" userId="1e5df0ea-a861-48a6-82a7-7328f5d65c37" providerId="ADAL" clId="{CCA64883-683B-47C5-847B-28AF095DAAA2}" dt="2022-08-09T20:47:35.214" v="2689" actId="1076"/>
          <ac:spMkLst>
            <pc:docMk/>
            <pc:sldMk cId="1324785859" sldId="1653"/>
            <ac:spMk id="120" creationId="{D93C236C-AAD8-1125-DE35-B8F7CEEAD199}"/>
          </ac:spMkLst>
        </pc:spChg>
        <pc:grpChg chg="add del mod">
          <ac:chgData name="Bernat Sort Rufat" userId="1e5df0ea-a861-48a6-82a7-7328f5d65c37" providerId="ADAL" clId="{CCA64883-683B-47C5-847B-28AF095DAAA2}" dt="2022-08-09T18:08:58.197" v="1788" actId="478"/>
          <ac:grpSpMkLst>
            <pc:docMk/>
            <pc:sldMk cId="1324785859" sldId="1653"/>
            <ac:grpSpMk id="4" creationId="{4107B31E-0D8B-030C-D62D-3D98BC4DFE69}"/>
          </ac:grpSpMkLst>
        </pc:grpChg>
        <pc:grpChg chg="add del mod">
          <ac:chgData name="Bernat Sort Rufat" userId="1e5df0ea-a861-48a6-82a7-7328f5d65c37" providerId="ADAL" clId="{CCA64883-683B-47C5-847B-28AF095DAAA2}" dt="2022-08-09T18:08:49.483" v="1782" actId="478"/>
          <ac:grpSpMkLst>
            <pc:docMk/>
            <pc:sldMk cId="1324785859" sldId="1653"/>
            <ac:grpSpMk id="9" creationId="{CED0A51E-F753-CC3D-7687-633A8EFD6730}"/>
          </ac:grpSpMkLst>
        </pc:grpChg>
        <pc:grpChg chg="add del mod">
          <ac:chgData name="Bernat Sort Rufat" userId="1e5df0ea-a861-48a6-82a7-7328f5d65c37" providerId="ADAL" clId="{CCA64883-683B-47C5-847B-28AF095DAAA2}" dt="2022-08-09T18:08:55.717" v="1787" actId="478"/>
          <ac:grpSpMkLst>
            <pc:docMk/>
            <pc:sldMk cId="1324785859" sldId="1653"/>
            <ac:grpSpMk id="14" creationId="{1F3A188F-CB2F-034B-32D8-303DE20E8D9B}"/>
          </ac:grpSpMkLst>
        </pc:grpChg>
        <pc:grpChg chg="add del mod">
          <ac:chgData name="Bernat Sort Rufat" userId="1e5df0ea-a861-48a6-82a7-7328f5d65c37" providerId="ADAL" clId="{CCA64883-683B-47C5-847B-28AF095DAAA2}" dt="2022-08-09T18:08:55.717" v="1787" actId="478"/>
          <ac:grpSpMkLst>
            <pc:docMk/>
            <pc:sldMk cId="1324785859" sldId="1653"/>
            <ac:grpSpMk id="32" creationId="{B4C20193-2D39-4D19-21F3-97839ACE4616}"/>
          </ac:grpSpMkLst>
        </pc:grpChg>
        <pc:grpChg chg="add del mod">
          <ac:chgData name="Bernat Sort Rufat" userId="1e5df0ea-a861-48a6-82a7-7328f5d65c37" providerId="ADAL" clId="{CCA64883-683B-47C5-847B-28AF095DAAA2}" dt="2022-08-09T18:08:55.717" v="1787" actId="478"/>
          <ac:grpSpMkLst>
            <pc:docMk/>
            <pc:sldMk cId="1324785859" sldId="1653"/>
            <ac:grpSpMk id="37" creationId="{12A2A352-CD44-2647-18A0-DE9D57458ED8}"/>
          </ac:grpSpMkLst>
        </pc:grpChg>
        <pc:grpChg chg="add del mod">
          <ac:chgData name="Bernat Sort Rufat" userId="1e5df0ea-a861-48a6-82a7-7328f5d65c37" providerId="ADAL" clId="{CCA64883-683B-47C5-847B-28AF095DAAA2}" dt="2022-08-09T20:10:53.888" v="2551"/>
          <ac:grpSpMkLst>
            <pc:docMk/>
            <pc:sldMk cId="1324785859" sldId="1653"/>
            <ac:grpSpMk id="101" creationId="{C72C5709-19C9-CE29-E724-E3ED022CB520}"/>
          </ac:grpSpMkLst>
        </pc:grpChg>
        <pc:grpChg chg="add del mod">
          <ac:chgData name="Bernat Sort Rufat" userId="1e5df0ea-a861-48a6-82a7-7328f5d65c37" providerId="ADAL" clId="{CCA64883-683B-47C5-847B-28AF095DAAA2}" dt="2022-08-09T20:40:54.300" v="2612"/>
          <ac:grpSpMkLst>
            <pc:docMk/>
            <pc:sldMk cId="1324785859" sldId="1653"/>
            <ac:grpSpMk id="109" creationId="{3133E881-F0AA-2DDD-E839-367D91A7B9C4}"/>
          </ac:grpSpMkLst>
        </pc:grpChg>
        <pc:grpChg chg="add del mod">
          <ac:chgData name="Bernat Sort Rufat" userId="1e5df0ea-a861-48a6-82a7-7328f5d65c37" providerId="ADAL" clId="{CCA64883-683B-47C5-847B-28AF095DAAA2}" dt="2022-08-09T20:41:10.955" v="2618"/>
          <ac:grpSpMkLst>
            <pc:docMk/>
            <pc:sldMk cId="1324785859" sldId="1653"/>
            <ac:grpSpMk id="113" creationId="{D256477E-3600-C003-91CF-4F35EF15D51D}"/>
          </ac:grpSpMkLst>
        </pc:grpChg>
        <pc:picChg chg="add mod modCrop">
          <ac:chgData name="Bernat Sort Rufat" userId="1e5df0ea-a861-48a6-82a7-7328f5d65c37" providerId="ADAL" clId="{CCA64883-683B-47C5-847B-28AF095DAAA2}" dt="2022-08-10T15:11:01.794" v="3524" actId="1076"/>
          <ac:picMkLst>
            <pc:docMk/>
            <pc:sldMk cId="1324785859" sldId="1653"/>
            <ac:picMk id="2" creationId="{63328D56-B33B-E2DD-A127-0FB17B10C079}"/>
          </ac:picMkLst>
        </pc:picChg>
        <pc:picChg chg="add mod">
          <ac:chgData name="Bernat Sort Rufat" userId="1e5df0ea-a861-48a6-82a7-7328f5d65c37" providerId="ADAL" clId="{CCA64883-683B-47C5-847B-28AF095DAAA2}" dt="2022-08-09T21:04:25.077" v="2970" actId="1076"/>
          <ac:picMkLst>
            <pc:docMk/>
            <pc:sldMk cId="1324785859" sldId="1653"/>
            <ac:picMk id="30" creationId="{DCD6E10D-4C0A-037C-A204-50A0ECB60E5F}"/>
          </ac:picMkLst>
        </pc:picChg>
        <pc:picChg chg="add mod">
          <ac:chgData name="Bernat Sort Rufat" userId="1e5df0ea-a861-48a6-82a7-7328f5d65c37" providerId="ADAL" clId="{CCA64883-683B-47C5-847B-28AF095DAAA2}" dt="2022-08-09T20:48:43.933" v="2755" actId="1036"/>
          <ac:picMkLst>
            <pc:docMk/>
            <pc:sldMk cId="1324785859" sldId="1653"/>
            <ac:picMk id="65" creationId="{865EA32F-B6C2-0EC2-CEB9-08DE26B9DF4F}"/>
          </ac:picMkLst>
        </pc:picChg>
        <pc:picChg chg="add mod">
          <ac:chgData name="Bernat Sort Rufat" userId="1e5df0ea-a861-48a6-82a7-7328f5d65c37" providerId="ADAL" clId="{CCA64883-683B-47C5-847B-28AF095DAAA2}" dt="2022-08-09T20:47:35.214" v="2689" actId="1076"/>
          <ac:picMkLst>
            <pc:docMk/>
            <pc:sldMk cId="1324785859" sldId="1653"/>
            <ac:picMk id="66" creationId="{AC6A0EF7-6437-7F38-D94E-C4DF4DBFB844}"/>
          </ac:picMkLst>
        </pc:picChg>
        <pc:picChg chg="add del mod">
          <ac:chgData name="Bernat Sort Rufat" userId="1e5df0ea-a861-48a6-82a7-7328f5d65c37" providerId="ADAL" clId="{CCA64883-683B-47C5-847B-28AF095DAAA2}" dt="2022-08-09T18:16:46.827" v="1933" actId="478"/>
          <ac:picMkLst>
            <pc:docMk/>
            <pc:sldMk cId="1324785859" sldId="1653"/>
            <ac:picMk id="67" creationId="{FC97F061-B163-62B1-F74A-FF20D557D7E2}"/>
          </ac:picMkLst>
        </pc:picChg>
        <pc:picChg chg="add mod">
          <ac:chgData name="Bernat Sort Rufat" userId="1e5df0ea-a861-48a6-82a7-7328f5d65c37" providerId="ADAL" clId="{CCA64883-683B-47C5-847B-28AF095DAAA2}" dt="2022-08-09T20:48:43.933" v="2755" actId="1036"/>
          <ac:picMkLst>
            <pc:docMk/>
            <pc:sldMk cId="1324785859" sldId="1653"/>
            <ac:picMk id="68" creationId="{840D1947-F7A9-6781-AC81-7FED597DB83B}"/>
          </ac:picMkLst>
        </pc:picChg>
        <pc:picChg chg="add mod">
          <ac:chgData name="Bernat Sort Rufat" userId="1e5df0ea-a861-48a6-82a7-7328f5d65c37" providerId="ADAL" clId="{CCA64883-683B-47C5-847B-28AF095DAAA2}" dt="2022-08-09T20:48:43.933" v="2755" actId="1036"/>
          <ac:picMkLst>
            <pc:docMk/>
            <pc:sldMk cId="1324785859" sldId="1653"/>
            <ac:picMk id="69" creationId="{0CB5A619-97FE-DFB1-B443-9900A8D37244}"/>
          </ac:picMkLst>
        </pc:picChg>
        <pc:picChg chg="add del">
          <ac:chgData name="Bernat Sort Rufat" userId="1e5df0ea-a861-48a6-82a7-7328f5d65c37" providerId="ADAL" clId="{CCA64883-683B-47C5-847B-28AF095DAAA2}" dt="2022-08-09T18:17:29.203" v="1937"/>
          <ac:picMkLst>
            <pc:docMk/>
            <pc:sldMk cId="1324785859" sldId="1653"/>
            <ac:picMk id="70" creationId="{635D2151-1937-6888-F4F4-2DA06A85E8A3}"/>
          </ac:picMkLst>
        </pc:picChg>
        <pc:picChg chg="add del mod">
          <ac:chgData name="Bernat Sort Rufat" userId="1e5df0ea-a861-48a6-82a7-7328f5d65c37" providerId="ADAL" clId="{CCA64883-683B-47C5-847B-28AF095DAAA2}" dt="2022-08-09T18:17:42.047" v="1940" actId="478"/>
          <ac:picMkLst>
            <pc:docMk/>
            <pc:sldMk cId="1324785859" sldId="1653"/>
            <ac:picMk id="71" creationId="{E09EEDD4-99E8-E717-E0A5-AFF5B0A7A857}"/>
          </ac:picMkLst>
        </pc:picChg>
        <pc:picChg chg="add mod">
          <ac:chgData name="Bernat Sort Rufat" userId="1e5df0ea-a861-48a6-82a7-7328f5d65c37" providerId="ADAL" clId="{CCA64883-683B-47C5-847B-28AF095DAAA2}" dt="2022-08-09T20:48:18.544" v="2696" actId="1076"/>
          <ac:picMkLst>
            <pc:docMk/>
            <pc:sldMk cId="1324785859" sldId="1653"/>
            <ac:picMk id="73" creationId="{CAE8FC4E-C915-FC95-D671-4D423F460363}"/>
          </ac:picMkLst>
        </pc:picChg>
        <pc:picChg chg="add del mod">
          <ac:chgData name="Bernat Sort Rufat" userId="1e5df0ea-a861-48a6-82a7-7328f5d65c37" providerId="ADAL" clId="{CCA64883-683B-47C5-847B-28AF095DAAA2}" dt="2022-08-09T19:40:59.285" v="2096" actId="478"/>
          <ac:picMkLst>
            <pc:docMk/>
            <pc:sldMk cId="1324785859" sldId="1653"/>
            <ac:picMk id="75" creationId="{3D17634E-EA3D-0D66-ED29-3C59617A0F4E}"/>
          </ac:picMkLst>
        </pc:picChg>
        <pc:picChg chg="add mod">
          <ac:chgData name="Bernat Sort Rufat" userId="1e5df0ea-a861-48a6-82a7-7328f5d65c37" providerId="ADAL" clId="{CCA64883-683B-47C5-847B-28AF095DAAA2}" dt="2022-08-09T20:47:22.813" v="2686" actId="1076"/>
          <ac:picMkLst>
            <pc:docMk/>
            <pc:sldMk cId="1324785859" sldId="1653"/>
            <ac:picMk id="77" creationId="{C0FE9BC5-6B59-ED73-6DD6-58C6BCFB25BF}"/>
          </ac:picMkLst>
        </pc:picChg>
        <pc:picChg chg="add del mod">
          <ac:chgData name="Bernat Sort Rufat" userId="1e5df0ea-a861-48a6-82a7-7328f5d65c37" providerId="ADAL" clId="{CCA64883-683B-47C5-847B-28AF095DAAA2}" dt="2022-08-09T19:42:24.371" v="2125" actId="478"/>
          <ac:picMkLst>
            <pc:docMk/>
            <pc:sldMk cId="1324785859" sldId="1653"/>
            <ac:picMk id="80" creationId="{F5648488-96AA-8034-09C6-C570CF04561C}"/>
          </ac:picMkLst>
        </pc:picChg>
        <pc:picChg chg="add mod">
          <ac:chgData name="Bernat Sort Rufat" userId="1e5df0ea-a861-48a6-82a7-7328f5d65c37" providerId="ADAL" clId="{CCA64883-683B-47C5-847B-28AF095DAAA2}" dt="2022-08-09T19:49:15.338" v="2180" actId="1076"/>
          <ac:picMkLst>
            <pc:docMk/>
            <pc:sldMk cId="1324785859" sldId="1653"/>
            <ac:picMk id="81" creationId="{222E4833-8DEB-AD0D-A228-F5956275A9C1}"/>
          </ac:picMkLst>
        </pc:picChg>
        <pc:picChg chg="add del mod modCrop">
          <ac:chgData name="Bernat Sort Rufat" userId="1e5df0ea-a861-48a6-82a7-7328f5d65c37" providerId="ADAL" clId="{CCA64883-683B-47C5-847B-28AF095DAAA2}" dt="2022-08-09T19:47:38.768" v="2148" actId="478"/>
          <ac:picMkLst>
            <pc:docMk/>
            <pc:sldMk cId="1324785859" sldId="1653"/>
            <ac:picMk id="83" creationId="{56D6F502-00F3-80E7-90E1-95B24151987D}"/>
          </ac:picMkLst>
        </pc:picChg>
        <pc:picChg chg="add del mod">
          <ac:chgData name="Bernat Sort Rufat" userId="1e5df0ea-a861-48a6-82a7-7328f5d65c37" providerId="ADAL" clId="{CCA64883-683B-47C5-847B-28AF095DAAA2}" dt="2022-08-09T19:48:19.266" v="2154" actId="21"/>
          <ac:picMkLst>
            <pc:docMk/>
            <pc:sldMk cId="1324785859" sldId="1653"/>
            <ac:picMk id="85" creationId="{B0366EEC-1EF6-FAF2-838A-D8D35DD8AD76}"/>
          </ac:picMkLst>
        </pc:picChg>
        <pc:picChg chg="add mod">
          <ac:chgData name="Bernat Sort Rufat" userId="1e5df0ea-a861-48a6-82a7-7328f5d65c37" providerId="ADAL" clId="{CCA64883-683B-47C5-847B-28AF095DAAA2}" dt="2022-08-09T20:47:24.717" v="2687" actId="1076"/>
          <ac:picMkLst>
            <pc:docMk/>
            <pc:sldMk cId="1324785859" sldId="1653"/>
            <ac:picMk id="86" creationId="{1AAC766E-4FFE-F627-3078-FBB7F0F7AADB}"/>
          </ac:picMkLst>
        </pc:picChg>
        <pc:picChg chg="add del">
          <ac:chgData name="Bernat Sort Rufat" userId="1e5df0ea-a861-48a6-82a7-7328f5d65c37" providerId="ADAL" clId="{CCA64883-683B-47C5-847B-28AF095DAAA2}" dt="2022-08-09T21:03:23.948" v="2959" actId="478"/>
          <ac:picMkLst>
            <pc:docMk/>
            <pc:sldMk cId="1324785859" sldId="1653"/>
            <ac:picMk id="1026" creationId="{762809F0-66B6-0EC3-9CE2-3D3A0D2D8AC9}"/>
          </ac:picMkLst>
        </pc:picChg>
        <pc:picChg chg="add del">
          <ac:chgData name="Bernat Sort Rufat" userId="1e5df0ea-a861-48a6-82a7-7328f5d65c37" providerId="ADAL" clId="{CCA64883-683B-47C5-847B-28AF095DAAA2}" dt="2022-08-09T18:17:43.199" v="1941" actId="478"/>
          <ac:picMkLst>
            <pc:docMk/>
            <pc:sldMk cId="1324785859" sldId="1653"/>
            <ac:picMk id="1026" creationId="{B743ECFD-FFD6-F46C-35C0-1C2A22478EB0}"/>
          </ac:picMkLst>
        </pc:picChg>
        <pc:picChg chg="add mod">
          <ac:chgData name="Bernat Sort Rufat" userId="1e5df0ea-a861-48a6-82a7-7328f5d65c37" providerId="ADAL" clId="{CCA64883-683B-47C5-847B-28AF095DAAA2}" dt="2022-08-09T20:48:43.933" v="2755" actId="1036"/>
          <ac:picMkLst>
            <pc:docMk/>
            <pc:sldMk cId="1324785859" sldId="1653"/>
            <ac:picMk id="1028" creationId="{55C0119D-4470-071B-69F0-49382A63787E}"/>
          </ac:picMkLst>
        </pc:picChg>
        <pc:picChg chg="add del">
          <ac:chgData name="Bernat Sort Rufat" userId="1e5df0ea-a861-48a6-82a7-7328f5d65c37" providerId="ADAL" clId="{CCA64883-683B-47C5-847B-28AF095DAAA2}" dt="2022-08-09T18:18:48.350" v="1960"/>
          <ac:picMkLst>
            <pc:docMk/>
            <pc:sldMk cId="1324785859" sldId="1653"/>
            <ac:picMk id="1030" creationId="{F4A31D4D-FB4E-4F73-1679-86739C664A6A}"/>
          </ac:picMkLst>
        </pc:picChg>
        <pc:picChg chg="add mod">
          <ac:chgData name="Bernat Sort Rufat" userId="1e5df0ea-a861-48a6-82a7-7328f5d65c37" providerId="ADAL" clId="{CCA64883-683B-47C5-847B-28AF095DAAA2}" dt="2022-08-09T20:48:43.933" v="2755" actId="1036"/>
          <ac:picMkLst>
            <pc:docMk/>
            <pc:sldMk cId="1324785859" sldId="1653"/>
            <ac:picMk id="1032" creationId="{55707B2E-B73F-D1FE-72AF-9F5452893B40}"/>
          </ac:picMkLst>
        </pc:picChg>
        <pc:picChg chg="add mod">
          <ac:chgData name="Bernat Sort Rufat" userId="1e5df0ea-a861-48a6-82a7-7328f5d65c37" providerId="ADAL" clId="{CCA64883-683B-47C5-847B-28AF095DAAA2}" dt="2022-08-09T20:48:43.933" v="2755" actId="1036"/>
          <ac:picMkLst>
            <pc:docMk/>
            <pc:sldMk cId="1324785859" sldId="1653"/>
            <ac:picMk id="1034" creationId="{7F2F0446-C670-3C30-FE89-B77AD3DF510D}"/>
          </ac:picMkLst>
        </pc:picChg>
        <pc:picChg chg="add del">
          <ac:chgData name="Bernat Sort Rufat" userId="1e5df0ea-a861-48a6-82a7-7328f5d65c37" providerId="ADAL" clId="{CCA64883-683B-47C5-847B-28AF095DAAA2}" dt="2022-08-09T18:24:31.002" v="1984" actId="478"/>
          <ac:picMkLst>
            <pc:docMk/>
            <pc:sldMk cId="1324785859" sldId="1653"/>
            <ac:picMk id="1036" creationId="{C9EC8F71-EE48-7EB8-92E2-A039E9B81964}"/>
          </ac:picMkLst>
        </pc:picChg>
        <pc:picChg chg="add del">
          <ac:chgData name="Bernat Sort Rufat" userId="1e5df0ea-a861-48a6-82a7-7328f5d65c37" providerId="ADAL" clId="{CCA64883-683B-47C5-847B-28AF095DAAA2}" dt="2022-08-09T20:44:30.471" v="2640"/>
          <ac:picMkLst>
            <pc:docMk/>
            <pc:sldMk cId="1324785859" sldId="1653"/>
            <ac:picMk id="1038" creationId="{B2DD516E-9B8C-28E2-4766-F8257D7A3FE4}"/>
          </ac:picMkLst>
        </pc:picChg>
        <pc:picChg chg="add mod">
          <ac:chgData name="Bernat Sort Rufat" userId="1e5df0ea-a861-48a6-82a7-7328f5d65c37" providerId="ADAL" clId="{CCA64883-683B-47C5-847B-28AF095DAAA2}" dt="2022-08-09T20:47:35.214" v="2689" actId="1076"/>
          <ac:picMkLst>
            <pc:docMk/>
            <pc:sldMk cId="1324785859" sldId="1653"/>
            <ac:picMk id="1040" creationId="{8309CC48-8E3C-8753-6E0B-668E17597B7B}"/>
          </ac:picMkLst>
        </pc:picChg>
        <pc:cxnChg chg="mod">
          <ac:chgData name="Bernat Sort Rufat" userId="1e5df0ea-a861-48a6-82a7-7328f5d65c37" providerId="ADAL" clId="{CCA64883-683B-47C5-847B-28AF095DAAA2}" dt="2022-08-09T18:08:47.400" v="1781"/>
          <ac:cxnSpMkLst>
            <pc:docMk/>
            <pc:sldMk cId="1324785859" sldId="1653"/>
            <ac:cxnSpMk id="5" creationId="{EB5DB3BB-F5E2-5D6A-A62A-1F10C06E8B21}"/>
          </ac:cxnSpMkLst>
        </pc:cxnChg>
        <pc:cxnChg chg="mod">
          <ac:chgData name="Bernat Sort Rufat" userId="1e5df0ea-a861-48a6-82a7-7328f5d65c37" providerId="ADAL" clId="{CCA64883-683B-47C5-847B-28AF095DAAA2}" dt="2022-08-09T18:08:47.400" v="1781"/>
          <ac:cxnSpMkLst>
            <pc:docMk/>
            <pc:sldMk cId="1324785859" sldId="1653"/>
            <ac:cxnSpMk id="6" creationId="{433154CB-FCA8-DC67-B39E-1B35789ED216}"/>
          </ac:cxnSpMkLst>
        </pc:cxnChg>
        <pc:cxnChg chg="mod">
          <ac:chgData name="Bernat Sort Rufat" userId="1e5df0ea-a861-48a6-82a7-7328f5d65c37" providerId="ADAL" clId="{CCA64883-683B-47C5-847B-28AF095DAAA2}" dt="2022-08-09T18:08:47.400" v="1781"/>
          <ac:cxnSpMkLst>
            <pc:docMk/>
            <pc:sldMk cId="1324785859" sldId="1653"/>
            <ac:cxnSpMk id="7" creationId="{A2F64B21-9258-A63C-E1C3-E3010DCE9CA3}"/>
          </ac:cxnSpMkLst>
        </pc:cxnChg>
      </pc:sldChg>
      <pc:sldChg chg="addSp delSp modSp add mod delAnim modAnim">
        <pc:chgData name="Bernat Sort Rufat" userId="1e5df0ea-a861-48a6-82a7-7328f5d65c37" providerId="ADAL" clId="{CCA64883-683B-47C5-847B-28AF095DAAA2}" dt="2022-08-31T08:37:39.513" v="18029" actId="478"/>
        <pc:sldMkLst>
          <pc:docMk/>
          <pc:sldMk cId="2109628809" sldId="1654"/>
        </pc:sldMkLst>
        <pc:spChg chg="del">
          <ac:chgData name="Bernat Sort Rufat" userId="1e5df0ea-a861-48a6-82a7-7328f5d65c37" providerId="ADAL" clId="{CCA64883-683B-47C5-847B-28AF095DAAA2}" dt="2022-08-09T21:05:28.958" v="2976" actId="478"/>
          <ac:spMkLst>
            <pc:docMk/>
            <pc:sldMk cId="2109628809" sldId="1654"/>
            <ac:spMk id="3" creationId="{EEE19E93-5E3B-C2D2-6FCE-A6E441D0C620}"/>
          </ac:spMkLst>
        </pc:spChg>
        <pc:spChg chg="add mod ord">
          <ac:chgData name="Bernat Sort Rufat" userId="1e5df0ea-a861-48a6-82a7-7328f5d65c37" providerId="ADAL" clId="{CCA64883-683B-47C5-847B-28AF095DAAA2}" dt="2022-08-29T11:18:03.786" v="14659" actId="122"/>
          <ac:spMkLst>
            <pc:docMk/>
            <pc:sldMk cId="2109628809" sldId="1654"/>
            <ac:spMk id="9" creationId="{34F2CCE0-9E3E-17AE-AF31-F1EFFC90FA50}"/>
          </ac:spMkLst>
        </pc:spChg>
        <pc:spChg chg="add mod">
          <ac:chgData name="Bernat Sort Rufat" userId="1e5df0ea-a861-48a6-82a7-7328f5d65c37" providerId="ADAL" clId="{CCA64883-683B-47C5-847B-28AF095DAAA2}" dt="2022-08-29T11:18:03.786" v="14659" actId="122"/>
          <ac:spMkLst>
            <pc:docMk/>
            <pc:sldMk cId="2109628809" sldId="1654"/>
            <ac:spMk id="31" creationId="{64F1FE79-93C0-DF30-7E6F-92C31B9524B8}"/>
          </ac:spMkLst>
        </pc:spChg>
        <pc:spChg chg="add del mod">
          <ac:chgData name="Bernat Sort Rufat" userId="1e5df0ea-a861-48a6-82a7-7328f5d65c37" providerId="ADAL" clId="{CCA64883-683B-47C5-847B-28AF095DAAA2}" dt="2022-08-26T10:15:02.346" v="13924" actId="478"/>
          <ac:spMkLst>
            <pc:docMk/>
            <pc:sldMk cId="2109628809" sldId="1654"/>
            <ac:spMk id="33" creationId="{A99383AA-E358-21CB-9DE3-6A024C6C2BDD}"/>
          </ac:spMkLst>
        </pc:spChg>
        <pc:spChg chg="add del mod">
          <ac:chgData name="Bernat Sort Rufat" userId="1e5df0ea-a861-48a6-82a7-7328f5d65c37" providerId="ADAL" clId="{CCA64883-683B-47C5-847B-28AF095DAAA2}" dt="2022-08-26T10:34:33.316" v="14099"/>
          <ac:spMkLst>
            <pc:docMk/>
            <pc:sldMk cId="2109628809" sldId="1654"/>
            <ac:spMk id="34" creationId="{E555D801-BCD8-88D9-50D9-8C373BAD281F}"/>
          </ac:spMkLst>
        </pc:spChg>
        <pc:spChg chg="add del mod">
          <ac:chgData name="Bernat Sort Rufat" userId="1e5df0ea-a861-48a6-82a7-7328f5d65c37" providerId="ADAL" clId="{CCA64883-683B-47C5-847B-28AF095DAAA2}" dt="2022-08-26T10:13:08.062" v="13913" actId="478"/>
          <ac:spMkLst>
            <pc:docMk/>
            <pc:sldMk cId="2109628809" sldId="1654"/>
            <ac:spMk id="35" creationId="{2D9EADF2-3ECC-B110-0552-9C96E93D0D50}"/>
          </ac:spMkLst>
        </pc:spChg>
        <pc:spChg chg="add del mod">
          <ac:chgData name="Bernat Sort Rufat" userId="1e5df0ea-a861-48a6-82a7-7328f5d65c37" providerId="ADAL" clId="{CCA64883-683B-47C5-847B-28AF095DAAA2}" dt="2022-08-26T10:34:41.082" v="14104" actId="478"/>
          <ac:spMkLst>
            <pc:docMk/>
            <pc:sldMk cId="2109628809" sldId="1654"/>
            <ac:spMk id="36" creationId="{754F2169-264D-F186-1FEB-9CE3CFB8E944}"/>
          </ac:spMkLst>
        </pc:spChg>
        <pc:spChg chg="add del mod">
          <ac:chgData name="Bernat Sort Rufat" userId="1e5df0ea-a861-48a6-82a7-7328f5d65c37" providerId="ADAL" clId="{CCA64883-683B-47C5-847B-28AF095DAAA2}" dt="2022-08-26T10:20:29.708" v="14014" actId="478"/>
          <ac:spMkLst>
            <pc:docMk/>
            <pc:sldMk cId="2109628809" sldId="1654"/>
            <ac:spMk id="37" creationId="{0C0F258F-58BD-AECF-00A3-A271CBCB7F0C}"/>
          </ac:spMkLst>
        </pc:spChg>
        <pc:spChg chg="add del mod">
          <ac:chgData name="Bernat Sort Rufat" userId="1e5df0ea-a861-48a6-82a7-7328f5d65c37" providerId="ADAL" clId="{CCA64883-683B-47C5-847B-28AF095DAAA2}" dt="2022-08-26T10:16:23.158" v="13948" actId="478"/>
          <ac:spMkLst>
            <pc:docMk/>
            <pc:sldMk cId="2109628809" sldId="1654"/>
            <ac:spMk id="38" creationId="{F4DB44C5-60BC-F298-4259-AADCA528BE0F}"/>
          </ac:spMkLst>
        </pc:spChg>
        <pc:spChg chg="add del mod">
          <ac:chgData name="Bernat Sort Rufat" userId="1e5df0ea-a861-48a6-82a7-7328f5d65c37" providerId="ADAL" clId="{CCA64883-683B-47C5-847B-28AF095DAAA2}" dt="2022-08-26T10:20:57.457" v="14027" actId="478"/>
          <ac:spMkLst>
            <pc:docMk/>
            <pc:sldMk cId="2109628809" sldId="1654"/>
            <ac:spMk id="39" creationId="{2B0397D9-946D-ABF4-4740-D1A026EB2808}"/>
          </ac:spMkLst>
        </pc:spChg>
        <pc:spChg chg="add del mod">
          <ac:chgData name="Bernat Sort Rufat" userId="1e5df0ea-a861-48a6-82a7-7328f5d65c37" providerId="ADAL" clId="{CCA64883-683B-47C5-847B-28AF095DAAA2}" dt="2022-08-26T10:29:29.546" v="14046" actId="478"/>
          <ac:spMkLst>
            <pc:docMk/>
            <pc:sldMk cId="2109628809" sldId="1654"/>
            <ac:spMk id="40" creationId="{4C3BEA6E-7BD1-95EF-607F-72587CBB2D9D}"/>
          </ac:spMkLst>
        </pc:spChg>
        <pc:spChg chg="add del">
          <ac:chgData name="Bernat Sort Rufat" userId="1e5df0ea-a861-48a6-82a7-7328f5d65c37" providerId="ADAL" clId="{CCA64883-683B-47C5-847B-28AF095DAAA2}" dt="2022-08-26T10:18:49.890" v="13980" actId="22"/>
          <ac:spMkLst>
            <pc:docMk/>
            <pc:sldMk cId="2109628809" sldId="1654"/>
            <ac:spMk id="41" creationId="{29409E67-C407-2BCE-6029-BF4836352946}"/>
          </ac:spMkLst>
        </pc:spChg>
        <pc:spChg chg="add del mod">
          <ac:chgData name="Bernat Sort Rufat" userId="1e5df0ea-a861-48a6-82a7-7328f5d65c37" providerId="ADAL" clId="{CCA64883-683B-47C5-847B-28AF095DAAA2}" dt="2022-08-26T10:33:41.740" v="14089" actId="478"/>
          <ac:spMkLst>
            <pc:docMk/>
            <pc:sldMk cId="2109628809" sldId="1654"/>
            <ac:spMk id="42" creationId="{35526531-F90A-9A72-62D2-968CFE0C3077}"/>
          </ac:spMkLst>
        </pc:spChg>
        <pc:spChg chg="add del mod">
          <ac:chgData name="Bernat Sort Rufat" userId="1e5df0ea-a861-48a6-82a7-7328f5d65c37" providerId="ADAL" clId="{CCA64883-683B-47C5-847B-28AF095DAAA2}" dt="2022-08-26T10:18:58.372" v="13984" actId="478"/>
          <ac:spMkLst>
            <pc:docMk/>
            <pc:sldMk cId="2109628809" sldId="1654"/>
            <ac:spMk id="43" creationId="{09478BD6-75A4-A64F-B53F-6A18FB007D92}"/>
          </ac:spMkLst>
        </pc:spChg>
        <pc:spChg chg="add del mod">
          <ac:chgData name="Bernat Sort Rufat" userId="1e5df0ea-a861-48a6-82a7-7328f5d65c37" providerId="ADAL" clId="{CCA64883-683B-47C5-847B-28AF095DAAA2}" dt="2022-08-10T17:02:13.379" v="4029" actId="478"/>
          <ac:spMkLst>
            <pc:docMk/>
            <pc:sldMk cId="2109628809" sldId="1654"/>
            <ac:spMk id="43" creationId="{2BAB0782-BDBF-9DDF-378D-F3644E42A2E4}"/>
          </ac:spMkLst>
        </pc:spChg>
        <pc:spChg chg="add mod">
          <ac:chgData name="Bernat Sort Rufat" userId="1e5df0ea-a861-48a6-82a7-7328f5d65c37" providerId="ADAL" clId="{CCA64883-683B-47C5-847B-28AF095DAAA2}" dt="2022-08-29T11:18:03.786" v="14659" actId="122"/>
          <ac:spMkLst>
            <pc:docMk/>
            <pc:sldMk cId="2109628809" sldId="1654"/>
            <ac:spMk id="44" creationId="{CF8C361C-2EEF-2AA7-FB39-0D0F1ECF72CC}"/>
          </ac:spMkLst>
        </pc:spChg>
        <pc:spChg chg="add del mod">
          <ac:chgData name="Bernat Sort Rufat" userId="1e5df0ea-a861-48a6-82a7-7328f5d65c37" providerId="ADAL" clId="{CCA64883-683B-47C5-847B-28AF095DAAA2}" dt="2022-08-26T10:20:16.707" v="13994" actId="478"/>
          <ac:spMkLst>
            <pc:docMk/>
            <pc:sldMk cId="2109628809" sldId="1654"/>
            <ac:spMk id="45" creationId="{8ABBC8D6-A230-5FA8-C3B2-CFD0B920997C}"/>
          </ac:spMkLst>
        </pc:spChg>
        <pc:spChg chg="add del mod">
          <ac:chgData name="Bernat Sort Rufat" userId="1e5df0ea-a861-48a6-82a7-7328f5d65c37" providerId="ADAL" clId="{CCA64883-683B-47C5-847B-28AF095DAAA2}" dt="2022-08-10T17:09:07.986" v="4072" actId="22"/>
          <ac:spMkLst>
            <pc:docMk/>
            <pc:sldMk cId="2109628809" sldId="1654"/>
            <ac:spMk id="46" creationId="{521F82C4-42D8-8304-ED26-F62A4447027E}"/>
          </ac:spMkLst>
        </pc:spChg>
        <pc:spChg chg="add del mod">
          <ac:chgData name="Bernat Sort Rufat" userId="1e5df0ea-a861-48a6-82a7-7328f5d65c37" providerId="ADAL" clId="{CCA64883-683B-47C5-847B-28AF095DAAA2}" dt="2022-08-29T11:18:03.786" v="14659" actId="122"/>
          <ac:spMkLst>
            <pc:docMk/>
            <pc:sldMk cId="2109628809" sldId="1654"/>
            <ac:spMk id="46" creationId="{A71B4F2F-CCE1-BFED-C537-7B0E88B81EE8}"/>
          </ac:spMkLst>
        </pc:spChg>
        <pc:spChg chg="add mod">
          <ac:chgData name="Bernat Sort Rufat" userId="1e5df0ea-a861-48a6-82a7-7328f5d65c37" providerId="ADAL" clId="{CCA64883-683B-47C5-847B-28AF095DAAA2}" dt="2022-08-29T11:18:03.786" v="14659" actId="122"/>
          <ac:spMkLst>
            <pc:docMk/>
            <pc:sldMk cId="2109628809" sldId="1654"/>
            <ac:spMk id="47" creationId="{8810A4EA-C15F-B967-7E79-29096EF9D488}"/>
          </ac:spMkLst>
        </pc:spChg>
        <pc:spChg chg="add mod">
          <ac:chgData name="Bernat Sort Rufat" userId="1e5df0ea-a861-48a6-82a7-7328f5d65c37" providerId="ADAL" clId="{CCA64883-683B-47C5-847B-28AF095DAAA2}" dt="2022-08-29T11:18:03.786" v="14659" actId="122"/>
          <ac:spMkLst>
            <pc:docMk/>
            <pc:sldMk cId="2109628809" sldId="1654"/>
            <ac:spMk id="48" creationId="{7DA9D3A3-3F1D-77FB-8B77-8FD8DEBF04F4}"/>
          </ac:spMkLst>
        </pc:spChg>
        <pc:spChg chg="add del mod">
          <ac:chgData name="Bernat Sort Rufat" userId="1e5df0ea-a861-48a6-82a7-7328f5d65c37" providerId="ADAL" clId="{CCA64883-683B-47C5-847B-28AF095DAAA2}" dt="2022-08-10T17:11:59.683" v="4087" actId="478"/>
          <ac:spMkLst>
            <pc:docMk/>
            <pc:sldMk cId="2109628809" sldId="1654"/>
            <ac:spMk id="49" creationId="{0E50A990-47C6-999A-F6F4-2F33AEEDB0C5}"/>
          </ac:spMkLst>
        </pc:spChg>
        <pc:spChg chg="add mod">
          <ac:chgData name="Bernat Sort Rufat" userId="1e5df0ea-a861-48a6-82a7-7328f5d65c37" providerId="ADAL" clId="{CCA64883-683B-47C5-847B-28AF095DAAA2}" dt="2022-08-31T08:32:59.194" v="17921" actId="1076"/>
          <ac:spMkLst>
            <pc:docMk/>
            <pc:sldMk cId="2109628809" sldId="1654"/>
            <ac:spMk id="49" creationId="{1A3DBFFC-AC48-9E71-13F2-74C69EB53E94}"/>
          </ac:spMkLst>
        </pc:spChg>
        <pc:spChg chg="add mod">
          <ac:chgData name="Bernat Sort Rufat" userId="1e5df0ea-a861-48a6-82a7-7328f5d65c37" providerId="ADAL" clId="{CCA64883-683B-47C5-847B-28AF095DAAA2}" dt="2022-08-29T11:18:03.786" v="14659" actId="122"/>
          <ac:spMkLst>
            <pc:docMk/>
            <pc:sldMk cId="2109628809" sldId="1654"/>
            <ac:spMk id="50" creationId="{1D7F8A20-36C7-9306-157E-15392BBD73F8}"/>
          </ac:spMkLst>
        </pc:spChg>
        <pc:spChg chg="add mod">
          <ac:chgData name="Bernat Sort Rufat" userId="1e5df0ea-a861-48a6-82a7-7328f5d65c37" providerId="ADAL" clId="{CCA64883-683B-47C5-847B-28AF095DAAA2}" dt="2022-08-29T11:18:03.786" v="14659" actId="122"/>
          <ac:spMkLst>
            <pc:docMk/>
            <pc:sldMk cId="2109628809" sldId="1654"/>
            <ac:spMk id="51" creationId="{D0C8B549-D9AC-551F-564E-5B2B556BB13B}"/>
          </ac:spMkLst>
        </pc:spChg>
        <pc:spChg chg="add del">
          <ac:chgData name="Bernat Sort Rufat" userId="1e5df0ea-a861-48a6-82a7-7328f5d65c37" providerId="ADAL" clId="{CCA64883-683B-47C5-847B-28AF095DAAA2}" dt="2022-08-10T17:10:56.897" v="4083" actId="22"/>
          <ac:spMkLst>
            <pc:docMk/>
            <pc:sldMk cId="2109628809" sldId="1654"/>
            <ac:spMk id="51" creationId="{D6FFEF34-313C-ABDB-45DB-0E334CC2CBD0}"/>
          </ac:spMkLst>
        </pc:spChg>
        <pc:spChg chg="add mod">
          <ac:chgData name="Bernat Sort Rufat" userId="1e5df0ea-a861-48a6-82a7-7328f5d65c37" providerId="ADAL" clId="{CCA64883-683B-47C5-847B-28AF095DAAA2}" dt="2022-08-29T11:18:03.786" v="14659" actId="122"/>
          <ac:spMkLst>
            <pc:docMk/>
            <pc:sldMk cId="2109628809" sldId="1654"/>
            <ac:spMk id="52" creationId="{41AAB188-AC5C-2EDE-7A42-A1B64C28ECD8}"/>
          </ac:spMkLst>
        </pc:spChg>
        <pc:spChg chg="add mod">
          <ac:chgData name="Bernat Sort Rufat" userId="1e5df0ea-a861-48a6-82a7-7328f5d65c37" providerId="ADAL" clId="{CCA64883-683B-47C5-847B-28AF095DAAA2}" dt="2022-08-29T11:18:03.786" v="14659" actId="122"/>
          <ac:spMkLst>
            <pc:docMk/>
            <pc:sldMk cId="2109628809" sldId="1654"/>
            <ac:spMk id="53" creationId="{4572E651-4B76-A2DF-BC37-05DE6AB75CA2}"/>
          </ac:spMkLst>
        </pc:spChg>
        <pc:spChg chg="add mod">
          <ac:chgData name="Bernat Sort Rufat" userId="1e5df0ea-a861-48a6-82a7-7328f5d65c37" providerId="ADAL" clId="{CCA64883-683B-47C5-847B-28AF095DAAA2}" dt="2022-08-29T11:18:03.786" v="14659" actId="122"/>
          <ac:spMkLst>
            <pc:docMk/>
            <pc:sldMk cId="2109628809" sldId="1654"/>
            <ac:spMk id="54" creationId="{606AE1A2-08D6-DA9C-150C-FA0626365FF2}"/>
          </ac:spMkLst>
        </pc:spChg>
        <pc:spChg chg="add mod">
          <ac:chgData name="Bernat Sort Rufat" userId="1e5df0ea-a861-48a6-82a7-7328f5d65c37" providerId="ADAL" clId="{CCA64883-683B-47C5-847B-28AF095DAAA2}" dt="2022-08-29T11:17:47.997" v="14657" actId="122"/>
          <ac:spMkLst>
            <pc:docMk/>
            <pc:sldMk cId="2109628809" sldId="1654"/>
            <ac:spMk id="55" creationId="{FBD2208C-4E7B-E581-E638-640EDB2ED342}"/>
          </ac:spMkLst>
        </pc:spChg>
        <pc:spChg chg="del">
          <ac:chgData name="Bernat Sort Rufat" userId="1e5df0ea-a861-48a6-82a7-7328f5d65c37" providerId="ADAL" clId="{CCA64883-683B-47C5-847B-28AF095DAAA2}" dt="2022-08-09T21:05:32.084" v="2977" actId="478"/>
          <ac:spMkLst>
            <pc:docMk/>
            <pc:sldMk cId="2109628809" sldId="1654"/>
            <ac:spMk id="56" creationId="{2594B3A7-7233-A08B-3E62-F8B3C1E5D602}"/>
          </ac:spMkLst>
        </pc:spChg>
        <pc:spChg chg="add mod">
          <ac:chgData name="Bernat Sort Rufat" userId="1e5df0ea-a861-48a6-82a7-7328f5d65c37" providerId="ADAL" clId="{CCA64883-683B-47C5-847B-28AF095DAAA2}" dt="2022-08-29T11:17:46.198" v="14656" actId="122"/>
          <ac:spMkLst>
            <pc:docMk/>
            <pc:sldMk cId="2109628809" sldId="1654"/>
            <ac:spMk id="56" creationId="{46116845-02F3-73D2-EC86-9B96A8F4E88D}"/>
          </ac:spMkLst>
        </pc:spChg>
        <pc:spChg chg="del">
          <ac:chgData name="Bernat Sort Rufat" userId="1e5df0ea-a861-48a6-82a7-7328f5d65c37" providerId="ADAL" clId="{CCA64883-683B-47C5-847B-28AF095DAAA2}" dt="2022-08-09T21:05:28.958" v="2976" actId="478"/>
          <ac:spMkLst>
            <pc:docMk/>
            <pc:sldMk cId="2109628809" sldId="1654"/>
            <ac:spMk id="57" creationId="{61FB8FFC-DA5F-8D04-9C89-752FA9986049}"/>
          </ac:spMkLst>
        </pc:spChg>
        <pc:spChg chg="add mod">
          <ac:chgData name="Bernat Sort Rufat" userId="1e5df0ea-a861-48a6-82a7-7328f5d65c37" providerId="ADAL" clId="{CCA64883-683B-47C5-847B-28AF095DAAA2}" dt="2022-08-29T11:17:50.175" v="14658" actId="122"/>
          <ac:spMkLst>
            <pc:docMk/>
            <pc:sldMk cId="2109628809" sldId="1654"/>
            <ac:spMk id="57" creationId="{8946B054-B095-F256-79C5-71251584BC74}"/>
          </ac:spMkLst>
        </pc:spChg>
        <pc:spChg chg="add mod">
          <ac:chgData name="Bernat Sort Rufat" userId="1e5df0ea-a861-48a6-82a7-7328f5d65c37" providerId="ADAL" clId="{CCA64883-683B-47C5-847B-28AF095DAAA2}" dt="2022-08-29T11:18:03.786" v="14659" actId="122"/>
          <ac:spMkLst>
            <pc:docMk/>
            <pc:sldMk cId="2109628809" sldId="1654"/>
            <ac:spMk id="58" creationId="{ECC1A434-CA5F-18C2-7C7D-1C58272E65E1}"/>
          </ac:spMkLst>
        </pc:spChg>
        <pc:spChg chg="del">
          <ac:chgData name="Bernat Sort Rufat" userId="1e5df0ea-a861-48a6-82a7-7328f5d65c37" providerId="ADAL" clId="{CCA64883-683B-47C5-847B-28AF095DAAA2}" dt="2022-08-09T21:05:28.958" v="2976" actId="478"/>
          <ac:spMkLst>
            <pc:docMk/>
            <pc:sldMk cId="2109628809" sldId="1654"/>
            <ac:spMk id="59" creationId="{9BD651B4-8014-5690-67D0-403737F0CC72}"/>
          </ac:spMkLst>
        </pc:spChg>
        <pc:spChg chg="add mod">
          <ac:chgData name="Bernat Sort Rufat" userId="1e5df0ea-a861-48a6-82a7-7328f5d65c37" providerId="ADAL" clId="{CCA64883-683B-47C5-847B-28AF095DAAA2}" dt="2022-08-29T11:18:03.786" v="14659" actId="122"/>
          <ac:spMkLst>
            <pc:docMk/>
            <pc:sldMk cId="2109628809" sldId="1654"/>
            <ac:spMk id="59" creationId="{AB7C21CB-C0DC-D940-A95F-8C6131C038C4}"/>
          </ac:spMkLst>
        </pc:spChg>
        <pc:spChg chg="del">
          <ac:chgData name="Bernat Sort Rufat" userId="1e5df0ea-a861-48a6-82a7-7328f5d65c37" providerId="ADAL" clId="{CCA64883-683B-47C5-847B-28AF095DAAA2}" dt="2022-08-09T21:05:32.084" v="2977" actId="478"/>
          <ac:spMkLst>
            <pc:docMk/>
            <pc:sldMk cId="2109628809" sldId="1654"/>
            <ac:spMk id="60" creationId="{02953076-36C3-2D7E-89BD-55DEEECC72D1}"/>
          </ac:spMkLst>
        </pc:spChg>
        <pc:spChg chg="add del">
          <ac:chgData name="Bernat Sort Rufat" userId="1e5df0ea-a861-48a6-82a7-7328f5d65c37" providerId="ADAL" clId="{CCA64883-683B-47C5-847B-28AF095DAAA2}" dt="2022-08-26T10:36:54.815" v="14136" actId="22"/>
          <ac:spMkLst>
            <pc:docMk/>
            <pc:sldMk cId="2109628809" sldId="1654"/>
            <ac:spMk id="60" creationId="{CF353124-6F46-6C2F-5D72-B09D0FB4555A}"/>
          </ac:spMkLst>
        </pc:spChg>
        <pc:spChg chg="add mod ord">
          <ac:chgData name="Bernat Sort Rufat" userId="1e5df0ea-a861-48a6-82a7-7328f5d65c37" providerId="ADAL" clId="{CCA64883-683B-47C5-847B-28AF095DAAA2}" dt="2022-08-11T17:13:28.620" v="6334" actId="1076"/>
          <ac:spMkLst>
            <pc:docMk/>
            <pc:sldMk cId="2109628809" sldId="1654"/>
            <ac:spMk id="61" creationId="{9322B106-C31C-C34E-26F6-791D979FC3F3}"/>
          </ac:spMkLst>
        </pc:spChg>
        <pc:spChg chg="del">
          <ac:chgData name="Bernat Sort Rufat" userId="1e5df0ea-a861-48a6-82a7-7328f5d65c37" providerId="ADAL" clId="{CCA64883-683B-47C5-847B-28AF095DAAA2}" dt="2022-08-09T21:05:32.084" v="2977" actId="478"/>
          <ac:spMkLst>
            <pc:docMk/>
            <pc:sldMk cId="2109628809" sldId="1654"/>
            <ac:spMk id="62" creationId="{3F1A58D2-7D72-D098-7367-9038A125EBE0}"/>
          </ac:spMkLst>
        </pc:spChg>
        <pc:spChg chg="del">
          <ac:chgData name="Bernat Sort Rufat" userId="1e5df0ea-a861-48a6-82a7-7328f5d65c37" providerId="ADAL" clId="{CCA64883-683B-47C5-847B-28AF095DAAA2}" dt="2022-08-09T21:05:28.958" v="2976" actId="478"/>
          <ac:spMkLst>
            <pc:docMk/>
            <pc:sldMk cId="2109628809" sldId="1654"/>
            <ac:spMk id="63" creationId="{4B4C0B35-82CF-821E-D7BC-84098E716D40}"/>
          </ac:spMkLst>
        </pc:spChg>
        <pc:spChg chg="del">
          <ac:chgData name="Bernat Sort Rufat" userId="1e5df0ea-a861-48a6-82a7-7328f5d65c37" providerId="ADAL" clId="{CCA64883-683B-47C5-847B-28AF095DAAA2}" dt="2022-08-09T21:05:32.970" v="2978" actId="478"/>
          <ac:spMkLst>
            <pc:docMk/>
            <pc:sldMk cId="2109628809" sldId="1654"/>
            <ac:spMk id="64" creationId="{66EFB264-DF84-9C5C-380B-3BF151E1294D}"/>
          </ac:spMkLst>
        </pc:spChg>
        <pc:spChg chg="add mod">
          <ac:chgData name="Bernat Sort Rufat" userId="1e5df0ea-a861-48a6-82a7-7328f5d65c37" providerId="ADAL" clId="{CCA64883-683B-47C5-847B-28AF095DAAA2}" dt="2022-08-31T08:36:40.459" v="18023" actId="20577"/>
          <ac:spMkLst>
            <pc:docMk/>
            <pc:sldMk cId="2109628809" sldId="1654"/>
            <ac:spMk id="80" creationId="{2485F8A7-03AF-E39A-8939-DC24A8472176}"/>
          </ac:spMkLst>
        </pc:spChg>
        <pc:spChg chg="add del mod">
          <ac:chgData name="Bernat Sort Rufat" userId="1e5df0ea-a861-48a6-82a7-7328f5d65c37" providerId="ADAL" clId="{CCA64883-683B-47C5-847B-28AF095DAAA2}" dt="2022-08-31T08:35:08.236" v="17974" actId="1076"/>
          <ac:spMkLst>
            <pc:docMk/>
            <pc:sldMk cId="2109628809" sldId="1654"/>
            <ac:spMk id="81" creationId="{C940947E-99FF-C7B7-27D0-9FC696831A23}"/>
          </ac:spMkLst>
        </pc:spChg>
        <pc:spChg chg="add del mod">
          <ac:chgData name="Bernat Sort Rufat" userId="1e5df0ea-a861-48a6-82a7-7328f5d65c37" providerId="ADAL" clId="{CCA64883-683B-47C5-847B-28AF095DAAA2}" dt="2022-08-31T08:33:00.027" v="17922"/>
          <ac:spMkLst>
            <pc:docMk/>
            <pc:sldMk cId="2109628809" sldId="1654"/>
            <ac:spMk id="82" creationId="{61B017FE-1763-C302-2D8A-3B9224C530C3}"/>
          </ac:spMkLst>
        </pc:spChg>
        <pc:spChg chg="add del mod">
          <ac:chgData name="Bernat Sort Rufat" userId="1e5df0ea-a861-48a6-82a7-7328f5d65c37" providerId="ADAL" clId="{CCA64883-683B-47C5-847B-28AF095DAAA2}" dt="2022-08-31T08:32:58.971" v="17920"/>
          <ac:spMkLst>
            <pc:docMk/>
            <pc:sldMk cId="2109628809" sldId="1654"/>
            <ac:spMk id="83" creationId="{9229A544-1347-4980-0959-39575B46B5E4}"/>
          </ac:spMkLst>
        </pc:spChg>
        <pc:spChg chg="add mod">
          <ac:chgData name="Bernat Sort Rufat" userId="1e5df0ea-a861-48a6-82a7-7328f5d65c37" providerId="ADAL" clId="{CCA64883-683B-47C5-847B-28AF095DAAA2}" dt="2022-08-31T08:35:41.998" v="18012" actId="20577"/>
          <ac:spMkLst>
            <pc:docMk/>
            <pc:sldMk cId="2109628809" sldId="1654"/>
            <ac:spMk id="84" creationId="{8F435E1E-672A-125F-5CFD-78BA524B669E}"/>
          </ac:spMkLst>
        </pc:spChg>
        <pc:spChg chg="add mod">
          <ac:chgData name="Bernat Sort Rufat" userId="1e5df0ea-a861-48a6-82a7-7328f5d65c37" providerId="ADAL" clId="{CCA64883-683B-47C5-847B-28AF095DAAA2}" dt="2022-08-31T08:35:26.359" v="17999" actId="1038"/>
          <ac:spMkLst>
            <pc:docMk/>
            <pc:sldMk cId="2109628809" sldId="1654"/>
            <ac:spMk id="85" creationId="{2883F3CA-97AA-A4C2-433F-005BAAFCF81C}"/>
          </ac:spMkLst>
        </pc:spChg>
        <pc:spChg chg="del">
          <ac:chgData name="Bernat Sort Rufat" userId="1e5df0ea-a861-48a6-82a7-7328f5d65c37" providerId="ADAL" clId="{CCA64883-683B-47C5-847B-28AF095DAAA2}" dt="2022-08-09T21:05:28.958" v="2976" actId="478"/>
          <ac:spMkLst>
            <pc:docMk/>
            <pc:sldMk cId="2109628809" sldId="1654"/>
            <ac:spMk id="87" creationId="{D232E280-ADEF-6D2E-A065-B59E56DC55C0}"/>
          </ac:spMkLst>
        </pc:spChg>
        <pc:spChg chg="mod">
          <ac:chgData name="Bernat Sort Rufat" userId="1e5df0ea-a861-48a6-82a7-7328f5d65c37" providerId="ADAL" clId="{CCA64883-683B-47C5-847B-28AF095DAAA2}" dt="2022-08-09T21:06:58.789" v="3058" actId="14100"/>
          <ac:spMkLst>
            <pc:docMk/>
            <pc:sldMk cId="2109628809" sldId="1654"/>
            <ac:spMk id="94" creationId="{90E397E1-0723-B5DC-007F-E0C0A828A608}"/>
          </ac:spMkLst>
        </pc:spChg>
        <pc:spChg chg="del">
          <ac:chgData name="Bernat Sort Rufat" userId="1e5df0ea-a861-48a6-82a7-7328f5d65c37" providerId="ADAL" clId="{CCA64883-683B-47C5-847B-28AF095DAAA2}" dt="2022-08-09T21:05:28.958" v="2976" actId="478"/>
          <ac:spMkLst>
            <pc:docMk/>
            <pc:sldMk cId="2109628809" sldId="1654"/>
            <ac:spMk id="100" creationId="{A7C0C82C-D706-3245-CF81-C96B65B1DD4D}"/>
          </ac:spMkLst>
        </pc:spChg>
        <pc:spChg chg="del">
          <ac:chgData name="Bernat Sort Rufat" userId="1e5df0ea-a861-48a6-82a7-7328f5d65c37" providerId="ADAL" clId="{CCA64883-683B-47C5-847B-28AF095DAAA2}" dt="2022-08-09T21:05:28.958" v="2976" actId="478"/>
          <ac:spMkLst>
            <pc:docMk/>
            <pc:sldMk cId="2109628809" sldId="1654"/>
            <ac:spMk id="117" creationId="{72B1FEDA-D0D5-522D-FB7E-6E4FECE29C83}"/>
          </ac:spMkLst>
        </pc:spChg>
        <pc:spChg chg="del">
          <ac:chgData name="Bernat Sort Rufat" userId="1e5df0ea-a861-48a6-82a7-7328f5d65c37" providerId="ADAL" clId="{CCA64883-683B-47C5-847B-28AF095DAAA2}" dt="2022-08-09T21:05:28.958" v="2976" actId="478"/>
          <ac:spMkLst>
            <pc:docMk/>
            <pc:sldMk cId="2109628809" sldId="1654"/>
            <ac:spMk id="120" creationId="{D93C236C-AAD8-1125-DE35-B8F7CEEAD199}"/>
          </ac:spMkLst>
        </pc:spChg>
        <pc:graphicFrameChg chg="add del mod modGraphic">
          <ac:chgData name="Bernat Sort Rufat" userId="1e5df0ea-a861-48a6-82a7-7328f5d65c37" providerId="ADAL" clId="{CCA64883-683B-47C5-847B-28AF095DAAA2}" dt="2022-08-10T14:53:57.018" v="3244" actId="21"/>
          <ac:graphicFrameMkLst>
            <pc:docMk/>
            <pc:sldMk cId="2109628809" sldId="1654"/>
            <ac:graphicFrameMk id="4" creationId="{5CD359D4-668B-46CC-DDD9-2F664FA9AEE0}"/>
          </ac:graphicFrameMkLst>
        </pc:graphicFrameChg>
        <pc:graphicFrameChg chg="add del mod">
          <ac:chgData name="Bernat Sort Rufat" userId="1e5df0ea-a861-48a6-82a7-7328f5d65c37" providerId="ADAL" clId="{CCA64883-683B-47C5-847B-28AF095DAAA2}" dt="2022-08-10T14:51:32.151" v="3205"/>
          <ac:graphicFrameMkLst>
            <pc:docMk/>
            <pc:sldMk cId="2109628809" sldId="1654"/>
            <ac:graphicFrameMk id="31" creationId="{698498A3-C560-7502-B8C5-F63B4A7C0FCE}"/>
          </ac:graphicFrameMkLst>
        </pc:graphicFrameChg>
        <pc:graphicFrameChg chg="add del mod modGraphic">
          <ac:chgData name="Bernat Sort Rufat" userId="1e5df0ea-a861-48a6-82a7-7328f5d65c37" providerId="ADAL" clId="{CCA64883-683B-47C5-847B-28AF095DAAA2}" dt="2022-08-10T17:31:01.125" v="4157" actId="21"/>
          <ac:graphicFrameMkLst>
            <pc:docMk/>
            <pc:sldMk cId="2109628809" sldId="1654"/>
            <ac:graphicFrameMk id="32" creationId="{FE0AC09F-0F38-A866-1701-38340E93B870}"/>
          </ac:graphicFrameMkLst>
        </pc:graphicFrameChg>
        <pc:picChg chg="del">
          <ac:chgData name="Bernat Sort Rufat" userId="1e5df0ea-a861-48a6-82a7-7328f5d65c37" providerId="ADAL" clId="{CCA64883-683B-47C5-847B-28AF095DAAA2}" dt="2022-08-09T21:05:28.958" v="2976" actId="478"/>
          <ac:picMkLst>
            <pc:docMk/>
            <pc:sldMk cId="2109628809" sldId="1654"/>
            <ac:picMk id="2" creationId="{63328D56-B33B-E2DD-A127-0FB17B10C079}"/>
          </ac:picMkLst>
        </pc:picChg>
        <pc:picChg chg="add del mod">
          <ac:chgData name="Bernat Sort Rufat" userId="1e5df0ea-a861-48a6-82a7-7328f5d65c37" providerId="ADAL" clId="{CCA64883-683B-47C5-847B-28AF095DAAA2}" dt="2022-08-10T17:23:58.592" v="4150" actId="478"/>
          <ac:picMkLst>
            <pc:docMk/>
            <pc:sldMk cId="2109628809" sldId="1654"/>
            <ac:picMk id="14" creationId="{F0CA5000-2F9D-1A48-3594-4F0D95FD22B2}"/>
          </ac:picMkLst>
        </pc:picChg>
        <pc:picChg chg="add del mod">
          <ac:chgData name="Bernat Sort Rufat" userId="1e5df0ea-a861-48a6-82a7-7328f5d65c37" providerId="ADAL" clId="{CCA64883-683B-47C5-847B-28AF095DAAA2}" dt="2022-08-10T17:30:07.332" v="4154" actId="478"/>
          <ac:picMkLst>
            <pc:docMk/>
            <pc:sldMk cId="2109628809" sldId="1654"/>
            <ac:picMk id="16" creationId="{E6153360-F13C-D682-8313-77FC8173E604}"/>
          </ac:picMkLst>
        </pc:picChg>
        <pc:picChg chg="add mod ord">
          <ac:chgData name="Bernat Sort Rufat" userId="1e5df0ea-a861-48a6-82a7-7328f5d65c37" providerId="ADAL" clId="{CCA64883-683B-47C5-847B-28AF095DAAA2}" dt="2022-08-26T10:53:12.112" v="14251" actId="1076"/>
          <ac:picMkLst>
            <pc:docMk/>
            <pc:sldMk cId="2109628809" sldId="1654"/>
            <ac:picMk id="18" creationId="{B01C18B7-EBD5-DC89-4DC5-578824518AE1}"/>
          </ac:picMkLst>
        </pc:picChg>
        <pc:picChg chg="del">
          <ac:chgData name="Bernat Sort Rufat" userId="1e5df0ea-a861-48a6-82a7-7328f5d65c37" providerId="ADAL" clId="{CCA64883-683B-47C5-847B-28AF095DAAA2}" dt="2022-08-09T21:05:28.958" v="2976" actId="478"/>
          <ac:picMkLst>
            <pc:docMk/>
            <pc:sldMk cId="2109628809" sldId="1654"/>
            <ac:picMk id="30" creationId="{DCD6E10D-4C0A-037C-A204-50A0ECB60E5F}"/>
          </ac:picMkLst>
        </pc:picChg>
        <pc:picChg chg="del">
          <ac:chgData name="Bernat Sort Rufat" userId="1e5df0ea-a861-48a6-82a7-7328f5d65c37" providerId="ADAL" clId="{CCA64883-683B-47C5-847B-28AF095DAAA2}" dt="2022-08-09T21:05:28.958" v="2976" actId="478"/>
          <ac:picMkLst>
            <pc:docMk/>
            <pc:sldMk cId="2109628809" sldId="1654"/>
            <ac:picMk id="65" creationId="{865EA32F-B6C2-0EC2-CEB9-08DE26B9DF4F}"/>
          </ac:picMkLst>
        </pc:picChg>
        <pc:picChg chg="del">
          <ac:chgData name="Bernat Sort Rufat" userId="1e5df0ea-a861-48a6-82a7-7328f5d65c37" providerId="ADAL" clId="{CCA64883-683B-47C5-847B-28AF095DAAA2}" dt="2022-08-09T21:05:28.958" v="2976" actId="478"/>
          <ac:picMkLst>
            <pc:docMk/>
            <pc:sldMk cId="2109628809" sldId="1654"/>
            <ac:picMk id="66" creationId="{AC6A0EF7-6437-7F38-D94E-C4DF4DBFB844}"/>
          </ac:picMkLst>
        </pc:picChg>
        <pc:picChg chg="del">
          <ac:chgData name="Bernat Sort Rufat" userId="1e5df0ea-a861-48a6-82a7-7328f5d65c37" providerId="ADAL" clId="{CCA64883-683B-47C5-847B-28AF095DAAA2}" dt="2022-08-09T21:05:28.958" v="2976" actId="478"/>
          <ac:picMkLst>
            <pc:docMk/>
            <pc:sldMk cId="2109628809" sldId="1654"/>
            <ac:picMk id="68" creationId="{840D1947-F7A9-6781-AC81-7FED597DB83B}"/>
          </ac:picMkLst>
        </pc:picChg>
        <pc:picChg chg="del">
          <ac:chgData name="Bernat Sort Rufat" userId="1e5df0ea-a861-48a6-82a7-7328f5d65c37" providerId="ADAL" clId="{CCA64883-683B-47C5-847B-28AF095DAAA2}" dt="2022-08-09T21:05:28.958" v="2976" actId="478"/>
          <ac:picMkLst>
            <pc:docMk/>
            <pc:sldMk cId="2109628809" sldId="1654"/>
            <ac:picMk id="69" creationId="{0CB5A619-97FE-DFB1-B443-9900A8D37244}"/>
          </ac:picMkLst>
        </pc:picChg>
        <pc:picChg chg="del mod">
          <ac:chgData name="Bernat Sort Rufat" userId="1e5df0ea-a861-48a6-82a7-7328f5d65c37" providerId="ADAL" clId="{CCA64883-683B-47C5-847B-28AF095DAAA2}" dt="2022-08-09T21:05:28.958" v="2976" actId="478"/>
          <ac:picMkLst>
            <pc:docMk/>
            <pc:sldMk cId="2109628809" sldId="1654"/>
            <ac:picMk id="73" creationId="{CAE8FC4E-C915-FC95-D671-4D423F460363}"/>
          </ac:picMkLst>
        </pc:picChg>
        <pc:picChg chg="del">
          <ac:chgData name="Bernat Sort Rufat" userId="1e5df0ea-a861-48a6-82a7-7328f5d65c37" providerId="ADAL" clId="{CCA64883-683B-47C5-847B-28AF095DAAA2}" dt="2022-08-09T21:05:28.958" v="2976" actId="478"/>
          <ac:picMkLst>
            <pc:docMk/>
            <pc:sldMk cId="2109628809" sldId="1654"/>
            <ac:picMk id="77" creationId="{C0FE9BC5-6B59-ED73-6DD6-58C6BCFB25BF}"/>
          </ac:picMkLst>
        </pc:picChg>
        <pc:picChg chg="add del mod ord">
          <ac:chgData name="Bernat Sort Rufat" userId="1e5df0ea-a861-48a6-82a7-7328f5d65c37" providerId="ADAL" clId="{CCA64883-683B-47C5-847B-28AF095DAAA2}" dt="2022-08-31T08:37:39.513" v="18029" actId="478"/>
          <ac:picMkLst>
            <pc:docMk/>
            <pc:sldMk cId="2109628809" sldId="1654"/>
            <ac:picMk id="79" creationId="{5D10432D-C9D5-7583-A6B8-22A948876B0C}"/>
          </ac:picMkLst>
        </pc:picChg>
        <pc:picChg chg="del">
          <ac:chgData name="Bernat Sort Rufat" userId="1e5df0ea-a861-48a6-82a7-7328f5d65c37" providerId="ADAL" clId="{CCA64883-683B-47C5-847B-28AF095DAAA2}" dt="2022-08-09T21:05:28.958" v="2976" actId="478"/>
          <ac:picMkLst>
            <pc:docMk/>
            <pc:sldMk cId="2109628809" sldId="1654"/>
            <ac:picMk id="81" creationId="{222E4833-8DEB-AD0D-A228-F5956275A9C1}"/>
          </ac:picMkLst>
        </pc:picChg>
        <pc:picChg chg="del">
          <ac:chgData name="Bernat Sort Rufat" userId="1e5df0ea-a861-48a6-82a7-7328f5d65c37" providerId="ADAL" clId="{CCA64883-683B-47C5-847B-28AF095DAAA2}" dt="2022-08-09T21:05:28.958" v="2976" actId="478"/>
          <ac:picMkLst>
            <pc:docMk/>
            <pc:sldMk cId="2109628809" sldId="1654"/>
            <ac:picMk id="86" creationId="{1AAC766E-4FFE-F627-3078-FBB7F0F7AADB}"/>
          </ac:picMkLst>
        </pc:picChg>
        <pc:picChg chg="del">
          <ac:chgData name="Bernat Sort Rufat" userId="1e5df0ea-a861-48a6-82a7-7328f5d65c37" providerId="ADAL" clId="{CCA64883-683B-47C5-847B-28AF095DAAA2}" dt="2022-08-09T21:05:28.958" v="2976" actId="478"/>
          <ac:picMkLst>
            <pc:docMk/>
            <pc:sldMk cId="2109628809" sldId="1654"/>
            <ac:picMk id="1028" creationId="{55C0119D-4470-071B-69F0-49382A63787E}"/>
          </ac:picMkLst>
        </pc:picChg>
        <pc:picChg chg="del">
          <ac:chgData name="Bernat Sort Rufat" userId="1e5df0ea-a861-48a6-82a7-7328f5d65c37" providerId="ADAL" clId="{CCA64883-683B-47C5-847B-28AF095DAAA2}" dt="2022-08-09T21:05:32.084" v="2977" actId="478"/>
          <ac:picMkLst>
            <pc:docMk/>
            <pc:sldMk cId="2109628809" sldId="1654"/>
            <ac:picMk id="1032" creationId="{55707B2E-B73F-D1FE-72AF-9F5452893B40}"/>
          </ac:picMkLst>
        </pc:picChg>
        <pc:picChg chg="del">
          <ac:chgData name="Bernat Sort Rufat" userId="1e5df0ea-a861-48a6-82a7-7328f5d65c37" providerId="ADAL" clId="{CCA64883-683B-47C5-847B-28AF095DAAA2}" dt="2022-08-09T21:05:28.958" v="2976" actId="478"/>
          <ac:picMkLst>
            <pc:docMk/>
            <pc:sldMk cId="2109628809" sldId="1654"/>
            <ac:picMk id="1034" creationId="{7F2F0446-C670-3C30-FE89-B77AD3DF510D}"/>
          </ac:picMkLst>
        </pc:picChg>
        <pc:picChg chg="del">
          <ac:chgData name="Bernat Sort Rufat" userId="1e5df0ea-a861-48a6-82a7-7328f5d65c37" providerId="ADAL" clId="{CCA64883-683B-47C5-847B-28AF095DAAA2}" dt="2022-08-09T21:05:28.958" v="2976" actId="478"/>
          <ac:picMkLst>
            <pc:docMk/>
            <pc:sldMk cId="2109628809" sldId="1654"/>
            <ac:picMk id="1040" creationId="{8309CC48-8E3C-8753-6E0B-668E17597B7B}"/>
          </ac:picMkLst>
        </pc:picChg>
        <pc:cxnChg chg="add mod">
          <ac:chgData name="Bernat Sort Rufat" userId="1e5df0ea-a861-48a6-82a7-7328f5d65c37" providerId="ADAL" clId="{CCA64883-683B-47C5-847B-28AF095DAAA2}" dt="2022-08-26T10:46:11.226" v="14240" actId="13822"/>
          <ac:cxnSpMkLst>
            <pc:docMk/>
            <pc:sldMk cId="2109628809" sldId="1654"/>
            <ac:cxnSpMk id="17" creationId="{AE2B82FD-3B99-5CEC-9ACF-C25F0E93FFB2}"/>
          </ac:cxnSpMkLst>
        </pc:cxnChg>
        <pc:cxnChg chg="add mod">
          <ac:chgData name="Bernat Sort Rufat" userId="1e5df0ea-a861-48a6-82a7-7328f5d65c37" providerId="ADAL" clId="{CCA64883-683B-47C5-847B-28AF095DAAA2}" dt="2022-08-26T10:46:11.226" v="14240" actId="13822"/>
          <ac:cxnSpMkLst>
            <pc:docMk/>
            <pc:sldMk cId="2109628809" sldId="1654"/>
            <ac:cxnSpMk id="19" creationId="{232F7D2D-5882-8238-09DD-67EE4A258854}"/>
          </ac:cxnSpMkLst>
        </pc:cxnChg>
        <pc:cxnChg chg="add mod">
          <ac:chgData name="Bernat Sort Rufat" userId="1e5df0ea-a861-48a6-82a7-7328f5d65c37" providerId="ADAL" clId="{CCA64883-683B-47C5-847B-28AF095DAAA2}" dt="2022-08-26T10:46:11.226" v="14240" actId="13822"/>
          <ac:cxnSpMkLst>
            <pc:docMk/>
            <pc:sldMk cId="2109628809" sldId="1654"/>
            <ac:cxnSpMk id="20" creationId="{4ABC04CE-17F3-D2E3-94D0-BD8701542821}"/>
          </ac:cxnSpMkLst>
        </pc:cxnChg>
        <pc:cxnChg chg="add mod">
          <ac:chgData name="Bernat Sort Rufat" userId="1e5df0ea-a861-48a6-82a7-7328f5d65c37" providerId="ADAL" clId="{CCA64883-683B-47C5-847B-28AF095DAAA2}" dt="2022-08-26T10:46:11.226" v="14240" actId="13822"/>
          <ac:cxnSpMkLst>
            <pc:docMk/>
            <pc:sldMk cId="2109628809" sldId="1654"/>
            <ac:cxnSpMk id="21" creationId="{18AC48A7-92FD-0664-8AF1-00EF493E79A8}"/>
          </ac:cxnSpMkLst>
        </pc:cxnChg>
        <pc:cxnChg chg="add mod">
          <ac:chgData name="Bernat Sort Rufat" userId="1e5df0ea-a861-48a6-82a7-7328f5d65c37" providerId="ADAL" clId="{CCA64883-683B-47C5-847B-28AF095DAAA2}" dt="2022-08-26T10:46:11.226" v="14240" actId="13822"/>
          <ac:cxnSpMkLst>
            <pc:docMk/>
            <pc:sldMk cId="2109628809" sldId="1654"/>
            <ac:cxnSpMk id="22" creationId="{B25A17F4-8B57-FCD5-1A5E-34048B04134F}"/>
          </ac:cxnSpMkLst>
        </pc:cxnChg>
        <pc:cxnChg chg="add mod">
          <ac:chgData name="Bernat Sort Rufat" userId="1e5df0ea-a861-48a6-82a7-7328f5d65c37" providerId="ADAL" clId="{CCA64883-683B-47C5-847B-28AF095DAAA2}" dt="2022-08-26T10:46:11.226" v="14240" actId="13822"/>
          <ac:cxnSpMkLst>
            <pc:docMk/>
            <pc:sldMk cId="2109628809" sldId="1654"/>
            <ac:cxnSpMk id="29" creationId="{EFD0CD18-DE20-E44D-D29B-88DB37728473}"/>
          </ac:cxnSpMkLst>
        </pc:cxnChg>
        <pc:cxnChg chg="add mod">
          <ac:chgData name="Bernat Sort Rufat" userId="1e5df0ea-a861-48a6-82a7-7328f5d65c37" providerId="ADAL" clId="{CCA64883-683B-47C5-847B-28AF095DAAA2}" dt="2022-08-26T10:46:11.226" v="14240" actId="13822"/>
          <ac:cxnSpMkLst>
            <pc:docMk/>
            <pc:sldMk cId="2109628809" sldId="1654"/>
            <ac:cxnSpMk id="30" creationId="{F93A5645-E406-2272-EA11-ED217FC272F6}"/>
          </ac:cxnSpMkLst>
        </pc:cxnChg>
        <pc:cxnChg chg="add mod">
          <ac:chgData name="Bernat Sort Rufat" userId="1e5df0ea-a861-48a6-82a7-7328f5d65c37" providerId="ADAL" clId="{CCA64883-683B-47C5-847B-28AF095DAAA2}" dt="2022-08-26T10:46:11.226" v="14240" actId="13822"/>
          <ac:cxnSpMkLst>
            <pc:docMk/>
            <pc:sldMk cId="2109628809" sldId="1654"/>
            <ac:cxnSpMk id="32" creationId="{DFF836DC-8F00-B268-F09C-1AB17BFF3B40}"/>
          </ac:cxnSpMkLst>
        </pc:cxnChg>
        <pc:cxnChg chg="add mod">
          <ac:chgData name="Bernat Sort Rufat" userId="1e5df0ea-a861-48a6-82a7-7328f5d65c37" providerId="ADAL" clId="{CCA64883-683B-47C5-847B-28AF095DAAA2}" dt="2022-08-26T10:46:11.226" v="14240" actId="13822"/>
          <ac:cxnSpMkLst>
            <pc:docMk/>
            <pc:sldMk cId="2109628809" sldId="1654"/>
            <ac:cxnSpMk id="62" creationId="{073FE5B0-BD53-F323-D9D0-7ABAF3D2683F}"/>
          </ac:cxnSpMkLst>
        </pc:cxnChg>
        <pc:cxnChg chg="add mod">
          <ac:chgData name="Bernat Sort Rufat" userId="1e5df0ea-a861-48a6-82a7-7328f5d65c37" providerId="ADAL" clId="{CCA64883-683B-47C5-847B-28AF095DAAA2}" dt="2022-08-26T10:46:17.576" v="14241" actId="13822"/>
          <ac:cxnSpMkLst>
            <pc:docMk/>
            <pc:sldMk cId="2109628809" sldId="1654"/>
            <ac:cxnSpMk id="63" creationId="{0EB8205B-A88A-D0A0-747A-A2B7A3E13689}"/>
          </ac:cxnSpMkLst>
        </pc:cxnChg>
        <pc:cxnChg chg="add mod">
          <ac:chgData name="Bernat Sort Rufat" userId="1e5df0ea-a861-48a6-82a7-7328f5d65c37" providerId="ADAL" clId="{CCA64883-683B-47C5-847B-28AF095DAAA2}" dt="2022-08-26T10:46:11.226" v="14240" actId="13822"/>
          <ac:cxnSpMkLst>
            <pc:docMk/>
            <pc:sldMk cId="2109628809" sldId="1654"/>
            <ac:cxnSpMk id="64" creationId="{40B86709-B62A-A0B5-F2A7-ADE673D5A7D1}"/>
          </ac:cxnSpMkLst>
        </pc:cxnChg>
        <pc:cxnChg chg="add del mod">
          <ac:chgData name="Bernat Sort Rufat" userId="1e5df0ea-a861-48a6-82a7-7328f5d65c37" providerId="ADAL" clId="{CCA64883-683B-47C5-847B-28AF095DAAA2}" dt="2022-08-26T10:38:45.871" v="14163" actId="478"/>
          <ac:cxnSpMkLst>
            <pc:docMk/>
            <pc:sldMk cId="2109628809" sldId="1654"/>
            <ac:cxnSpMk id="65" creationId="{12EBCECA-E1B6-129A-B0AD-193DCB11E534}"/>
          </ac:cxnSpMkLst>
        </pc:cxnChg>
        <pc:cxnChg chg="add mod">
          <ac:chgData name="Bernat Sort Rufat" userId="1e5df0ea-a861-48a6-82a7-7328f5d65c37" providerId="ADAL" clId="{CCA64883-683B-47C5-847B-28AF095DAAA2}" dt="2022-08-26T10:46:11.226" v="14240" actId="13822"/>
          <ac:cxnSpMkLst>
            <pc:docMk/>
            <pc:sldMk cId="2109628809" sldId="1654"/>
            <ac:cxnSpMk id="73" creationId="{C8A51CF5-B1E2-6A8A-204F-EA59C512F363}"/>
          </ac:cxnSpMkLst>
        </pc:cxnChg>
        <pc:cxnChg chg="add mod">
          <ac:chgData name="Bernat Sort Rufat" userId="1e5df0ea-a861-48a6-82a7-7328f5d65c37" providerId="ADAL" clId="{CCA64883-683B-47C5-847B-28AF095DAAA2}" dt="2022-08-31T08:36:07.371" v="18020" actId="14100"/>
          <ac:cxnSpMkLst>
            <pc:docMk/>
            <pc:sldMk cId="2109628809" sldId="1654"/>
            <ac:cxnSpMk id="86" creationId="{21C418F4-0BDA-B322-0E0F-91627CDC558D}"/>
          </ac:cxnSpMkLst>
        </pc:cxnChg>
        <pc:cxnChg chg="add mod">
          <ac:chgData name="Bernat Sort Rufat" userId="1e5df0ea-a861-48a6-82a7-7328f5d65c37" providerId="ADAL" clId="{CCA64883-683B-47C5-847B-28AF095DAAA2}" dt="2022-08-31T08:36:23.363" v="18022" actId="14100"/>
          <ac:cxnSpMkLst>
            <pc:docMk/>
            <pc:sldMk cId="2109628809" sldId="1654"/>
            <ac:cxnSpMk id="89" creationId="{C6D7628E-9EA0-CFBE-A6E7-728D12681829}"/>
          </ac:cxnSpMkLst>
        </pc:cxnChg>
      </pc:sldChg>
      <pc:sldChg chg="addSp delSp modSp add mod modAnim">
        <pc:chgData name="Bernat Sort Rufat" userId="1e5df0ea-a861-48a6-82a7-7328f5d65c37" providerId="ADAL" clId="{CCA64883-683B-47C5-847B-28AF095DAAA2}" dt="2022-08-31T10:51:41.576" v="18089" actId="1076"/>
        <pc:sldMkLst>
          <pc:docMk/>
          <pc:sldMk cId="1454490103" sldId="1655"/>
        </pc:sldMkLst>
        <pc:spChg chg="del">
          <ac:chgData name="Bernat Sort Rufat" userId="1e5df0ea-a861-48a6-82a7-7328f5d65c37" providerId="ADAL" clId="{CCA64883-683B-47C5-847B-28AF095DAAA2}" dt="2022-08-10T17:42:08.362" v="4194" actId="478"/>
          <ac:spMkLst>
            <pc:docMk/>
            <pc:sldMk cId="1454490103" sldId="1655"/>
            <ac:spMk id="9" creationId="{34F2CCE0-9E3E-17AE-AF31-F1EFFC90FA50}"/>
          </ac:spMkLst>
        </pc:spChg>
        <pc:spChg chg="add mod">
          <ac:chgData name="Bernat Sort Rufat" userId="1e5df0ea-a861-48a6-82a7-7328f5d65c37" providerId="ADAL" clId="{CCA64883-683B-47C5-847B-28AF095DAAA2}" dt="2022-08-26T11:20:58.810" v="14274" actId="14100"/>
          <ac:spMkLst>
            <pc:docMk/>
            <pc:sldMk cId="1454490103" sldId="1655"/>
            <ac:spMk id="16" creationId="{888B9F3C-5E8C-0055-3B91-3834987D6497}"/>
          </ac:spMkLst>
        </pc:spChg>
        <pc:spChg chg="add mod">
          <ac:chgData name="Bernat Sort Rufat" userId="1e5df0ea-a861-48a6-82a7-7328f5d65c37" providerId="ADAL" clId="{CCA64883-683B-47C5-847B-28AF095DAAA2}" dt="2022-08-31T08:39:03.677" v="18040" actId="20577"/>
          <ac:spMkLst>
            <pc:docMk/>
            <pc:sldMk cId="1454490103" sldId="1655"/>
            <ac:spMk id="17" creationId="{FF03E289-B38B-5434-86B7-AB50B5DB3E3D}"/>
          </ac:spMkLst>
        </pc:spChg>
        <pc:spChg chg="add del mod">
          <ac:chgData name="Bernat Sort Rufat" userId="1e5df0ea-a861-48a6-82a7-7328f5d65c37" providerId="ADAL" clId="{CCA64883-683B-47C5-847B-28AF095DAAA2}" dt="2022-08-26T11:18:54.905" v="14265" actId="478"/>
          <ac:spMkLst>
            <pc:docMk/>
            <pc:sldMk cId="1454490103" sldId="1655"/>
            <ac:spMk id="18" creationId="{38DED871-4E84-779E-3EEC-54433A9E9345}"/>
          </ac:spMkLst>
        </pc:spChg>
        <pc:spChg chg="add del mod">
          <ac:chgData name="Bernat Sort Rufat" userId="1e5df0ea-a861-48a6-82a7-7328f5d65c37" providerId="ADAL" clId="{CCA64883-683B-47C5-847B-28AF095DAAA2}" dt="2022-08-26T11:21:34.076" v="14290"/>
          <ac:spMkLst>
            <pc:docMk/>
            <pc:sldMk cId="1454490103" sldId="1655"/>
            <ac:spMk id="19" creationId="{88F64B84-DF38-459F-8FE2-AAAE162EF7A4}"/>
          </ac:spMkLst>
        </pc:spChg>
        <pc:spChg chg="add del mod">
          <ac:chgData name="Bernat Sort Rufat" userId="1e5df0ea-a861-48a6-82a7-7328f5d65c37" providerId="ADAL" clId="{CCA64883-683B-47C5-847B-28AF095DAAA2}" dt="2022-08-10T18:17:57.619" v="4595" actId="478"/>
          <ac:spMkLst>
            <pc:docMk/>
            <pc:sldMk cId="1454490103" sldId="1655"/>
            <ac:spMk id="20" creationId="{9A7E883B-B55D-278F-E7ED-F1CF7C697711}"/>
          </ac:spMkLst>
        </pc:spChg>
        <pc:spChg chg="add mod">
          <ac:chgData name="Bernat Sort Rufat" userId="1e5df0ea-a861-48a6-82a7-7328f5d65c37" providerId="ADAL" clId="{CCA64883-683B-47C5-847B-28AF095DAAA2}" dt="2022-08-31T10:51:25.330" v="18088" actId="403"/>
          <ac:spMkLst>
            <pc:docMk/>
            <pc:sldMk cId="1454490103" sldId="1655"/>
            <ac:spMk id="24" creationId="{CBED6467-47AD-7FF9-7E06-321A266F6786}"/>
          </ac:spMkLst>
        </pc:spChg>
        <pc:spChg chg="add del mod">
          <ac:chgData name="Bernat Sort Rufat" userId="1e5df0ea-a861-48a6-82a7-7328f5d65c37" providerId="ADAL" clId="{CCA64883-683B-47C5-847B-28AF095DAAA2}" dt="2022-08-10T18:33:29.505" v="5249" actId="478"/>
          <ac:spMkLst>
            <pc:docMk/>
            <pc:sldMk cId="1454490103" sldId="1655"/>
            <ac:spMk id="26" creationId="{1FFF74B1-0E13-1721-0A06-D839F7B036DC}"/>
          </ac:spMkLst>
        </pc:spChg>
        <pc:spChg chg="add del mod">
          <ac:chgData name="Bernat Sort Rufat" userId="1e5df0ea-a861-48a6-82a7-7328f5d65c37" providerId="ADAL" clId="{CCA64883-683B-47C5-847B-28AF095DAAA2}" dt="2022-08-10T18:19:47.512" v="4605" actId="478"/>
          <ac:spMkLst>
            <pc:docMk/>
            <pc:sldMk cId="1454490103" sldId="1655"/>
            <ac:spMk id="27" creationId="{C9CC8395-1D4E-A749-EB3E-21FC3DE34E1B}"/>
          </ac:spMkLst>
        </pc:spChg>
        <pc:spChg chg="add mod">
          <ac:chgData name="Bernat Sort Rufat" userId="1e5df0ea-a861-48a6-82a7-7328f5d65c37" providerId="ADAL" clId="{CCA64883-683B-47C5-847B-28AF095DAAA2}" dt="2022-08-31T10:51:41.576" v="18089" actId="1076"/>
          <ac:spMkLst>
            <pc:docMk/>
            <pc:sldMk cId="1454490103" sldId="1655"/>
            <ac:spMk id="28" creationId="{68E9B01A-AAB9-E8B8-AB1D-F383BEEAA66D}"/>
          </ac:spMkLst>
        </pc:spChg>
        <pc:spChg chg="add del mod">
          <ac:chgData name="Bernat Sort Rufat" userId="1e5df0ea-a861-48a6-82a7-7328f5d65c37" providerId="ADAL" clId="{CCA64883-683B-47C5-847B-28AF095DAAA2}" dt="2022-08-10T18:21:28.001" v="4677" actId="478"/>
          <ac:spMkLst>
            <pc:docMk/>
            <pc:sldMk cId="1454490103" sldId="1655"/>
            <ac:spMk id="29" creationId="{E70B5184-7EB8-C687-FF90-196FEAC23635}"/>
          </ac:spMkLst>
        </pc:spChg>
        <pc:spChg chg="add mod">
          <ac:chgData name="Bernat Sort Rufat" userId="1e5df0ea-a861-48a6-82a7-7328f5d65c37" providerId="ADAL" clId="{CCA64883-683B-47C5-847B-28AF095DAAA2}" dt="2022-08-26T11:23:01.181" v="14323" actId="1036"/>
          <ac:spMkLst>
            <pc:docMk/>
            <pc:sldMk cId="1454490103" sldId="1655"/>
            <ac:spMk id="30" creationId="{3F98932D-E1C5-71E4-28B6-22C7B9879BAB}"/>
          </ac:spMkLst>
        </pc:spChg>
        <pc:spChg chg="add mod">
          <ac:chgData name="Bernat Sort Rufat" userId="1e5df0ea-a861-48a6-82a7-7328f5d65c37" providerId="ADAL" clId="{CCA64883-683B-47C5-847B-28AF095DAAA2}" dt="2022-08-26T11:22:59.133" v="14320" actId="1035"/>
          <ac:spMkLst>
            <pc:docMk/>
            <pc:sldMk cId="1454490103" sldId="1655"/>
            <ac:spMk id="31" creationId="{87B7357E-714F-59D7-FEE0-A1BE6394C08D}"/>
          </ac:spMkLst>
        </pc:spChg>
        <pc:spChg chg="del">
          <ac:chgData name="Bernat Sort Rufat" userId="1e5df0ea-a861-48a6-82a7-7328f5d65c37" providerId="ADAL" clId="{CCA64883-683B-47C5-847B-28AF095DAAA2}" dt="2022-08-10T17:42:06.537" v="4191" actId="478"/>
          <ac:spMkLst>
            <pc:docMk/>
            <pc:sldMk cId="1454490103" sldId="1655"/>
            <ac:spMk id="33" creationId="{A99383AA-E358-21CB-9DE3-6A024C6C2BDD}"/>
          </ac:spMkLst>
        </pc:spChg>
        <pc:spChg chg="del">
          <ac:chgData name="Bernat Sort Rufat" userId="1e5df0ea-a861-48a6-82a7-7328f5d65c37" providerId="ADAL" clId="{CCA64883-683B-47C5-847B-28AF095DAAA2}" dt="2022-08-10T17:42:07.315" v="4192" actId="478"/>
          <ac:spMkLst>
            <pc:docMk/>
            <pc:sldMk cId="1454490103" sldId="1655"/>
            <ac:spMk id="34" creationId="{E555D801-BCD8-88D9-50D9-8C373BAD281F}"/>
          </ac:spMkLst>
        </pc:spChg>
        <pc:spChg chg="del">
          <ac:chgData name="Bernat Sort Rufat" userId="1e5df0ea-a861-48a6-82a7-7328f5d65c37" providerId="ADAL" clId="{CCA64883-683B-47C5-847B-28AF095DAAA2}" dt="2022-08-10T17:42:06.537" v="4191" actId="478"/>
          <ac:spMkLst>
            <pc:docMk/>
            <pc:sldMk cId="1454490103" sldId="1655"/>
            <ac:spMk id="35" creationId="{2D9EADF2-3ECC-B110-0552-9C96E93D0D50}"/>
          </ac:spMkLst>
        </pc:spChg>
        <pc:spChg chg="del mod">
          <ac:chgData name="Bernat Sort Rufat" userId="1e5df0ea-a861-48a6-82a7-7328f5d65c37" providerId="ADAL" clId="{CCA64883-683B-47C5-847B-28AF095DAAA2}" dt="2022-08-10T17:42:10.352" v="4196" actId="478"/>
          <ac:spMkLst>
            <pc:docMk/>
            <pc:sldMk cId="1454490103" sldId="1655"/>
            <ac:spMk id="36" creationId="{754F2169-264D-F186-1FEB-9CE3CFB8E944}"/>
          </ac:spMkLst>
        </pc:spChg>
        <pc:spChg chg="add del">
          <ac:chgData name="Bernat Sort Rufat" userId="1e5df0ea-a861-48a6-82a7-7328f5d65c37" providerId="ADAL" clId="{CCA64883-683B-47C5-847B-28AF095DAAA2}" dt="2022-08-10T18:32:44.218" v="5240" actId="478"/>
          <ac:spMkLst>
            <pc:docMk/>
            <pc:sldMk cId="1454490103" sldId="1655"/>
            <ac:spMk id="37" creationId="{10747030-A40B-E4A4-742D-B4D11AC83BF0}"/>
          </ac:spMkLst>
        </pc:spChg>
        <pc:spChg chg="del">
          <ac:chgData name="Bernat Sort Rufat" userId="1e5df0ea-a861-48a6-82a7-7328f5d65c37" providerId="ADAL" clId="{CCA64883-683B-47C5-847B-28AF095DAAA2}" dt="2022-08-10T17:42:14.708" v="4198" actId="478"/>
          <ac:spMkLst>
            <pc:docMk/>
            <pc:sldMk cId="1454490103" sldId="1655"/>
            <ac:spMk id="38" creationId="{F4DB44C5-60BC-F298-4259-AADCA528BE0F}"/>
          </ac:spMkLst>
        </pc:spChg>
        <pc:spChg chg="add mod">
          <ac:chgData name="Bernat Sort Rufat" userId="1e5df0ea-a861-48a6-82a7-7328f5d65c37" providerId="ADAL" clId="{CCA64883-683B-47C5-847B-28AF095DAAA2}" dt="2022-08-26T11:22:38.785" v="14310" actId="1076"/>
          <ac:spMkLst>
            <pc:docMk/>
            <pc:sldMk cId="1454490103" sldId="1655"/>
            <ac:spMk id="39" creationId="{543685B2-AEB9-DC9D-7939-581A42FF3356}"/>
          </ac:spMkLst>
        </pc:spChg>
        <pc:spChg chg="del">
          <ac:chgData name="Bernat Sort Rufat" userId="1e5df0ea-a861-48a6-82a7-7328f5d65c37" providerId="ADAL" clId="{CCA64883-683B-47C5-847B-28AF095DAAA2}" dt="2022-08-10T17:42:11.846" v="4197" actId="478"/>
          <ac:spMkLst>
            <pc:docMk/>
            <pc:sldMk cId="1454490103" sldId="1655"/>
            <ac:spMk id="40" creationId="{4C3BEA6E-7BD1-95EF-607F-72587CBB2D9D}"/>
          </ac:spMkLst>
        </pc:spChg>
        <pc:spChg chg="del">
          <ac:chgData name="Bernat Sort Rufat" userId="1e5df0ea-a861-48a6-82a7-7328f5d65c37" providerId="ADAL" clId="{CCA64883-683B-47C5-847B-28AF095DAAA2}" dt="2022-08-10T17:42:05.207" v="4190" actId="478"/>
          <ac:spMkLst>
            <pc:docMk/>
            <pc:sldMk cId="1454490103" sldId="1655"/>
            <ac:spMk id="42" creationId="{35526531-F90A-9A72-62D2-968CFE0C3077}"/>
          </ac:spMkLst>
        </pc:spChg>
        <pc:spChg chg="mod">
          <ac:chgData name="Bernat Sort Rufat" userId="1e5df0ea-a861-48a6-82a7-7328f5d65c37" providerId="ADAL" clId="{CCA64883-683B-47C5-847B-28AF095DAAA2}" dt="2022-08-10T18:35:57.643" v="5276" actId="207"/>
          <ac:spMkLst>
            <pc:docMk/>
            <pc:sldMk cId="1454490103" sldId="1655"/>
            <ac:spMk id="43" creationId="{686A3437-2E4F-FD68-60E8-A29F65D85855}"/>
          </ac:spMkLst>
        </pc:spChg>
        <pc:spChg chg="mod">
          <ac:chgData name="Bernat Sort Rufat" userId="1e5df0ea-a861-48a6-82a7-7328f5d65c37" providerId="ADAL" clId="{CCA64883-683B-47C5-847B-28AF095DAAA2}" dt="2022-08-10T18:35:57.643" v="5276" actId="207"/>
          <ac:spMkLst>
            <pc:docMk/>
            <pc:sldMk cId="1454490103" sldId="1655"/>
            <ac:spMk id="44" creationId="{8BDFCE8D-553E-8D61-8B9D-FD81CE3971FB}"/>
          </ac:spMkLst>
        </pc:spChg>
        <pc:spChg chg="add del">
          <ac:chgData name="Bernat Sort Rufat" userId="1e5df0ea-a861-48a6-82a7-7328f5d65c37" providerId="ADAL" clId="{CCA64883-683B-47C5-847B-28AF095DAAA2}" dt="2022-08-11T15:40:43.170" v="5406" actId="22"/>
          <ac:spMkLst>
            <pc:docMk/>
            <pc:sldMk cId="1454490103" sldId="1655"/>
            <ac:spMk id="46" creationId="{AE3680F3-8449-DC34-3EDB-02A6838ED158}"/>
          </ac:spMkLst>
        </pc:spChg>
        <pc:spChg chg="del">
          <ac:chgData name="Bernat Sort Rufat" userId="1e5df0ea-a861-48a6-82a7-7328f5d65c37" providerId="ADAL" clId="{CCA64883-683B-47C5-847B-28AF095DAAA2}" dt="2022-08-10T17:42:16.744" v="4199" actId="478"/>
          <ac:spMkLst>
            <pc:docMk/>
            <pc:sldMk cId="1454490103" sldId="1655"/>
            <ac:spMk id="47" creationId="{8810A4EA-C15F-B967-7E79-29096EF9D488}"/>
          </ac:spMkLst>
        </pc:spChg>
        <pc:spChg chg="add mod ord">
          <ac:chgData name="Bernat Sort Rufat" userId="1e5df0ea-a861-48a6-82a7-7328f5d65c37" providerId="ADAL" clId="{CCA64883-683B-47C5-847B-28AF095DAAA2}" dt="2022-08-11T17:13:45.141" v="6339" actId="1076"/>
          <ac:spMkLst>
            <pc:docMk/>
            <pc:sldMk cId="1454490103" sldId="1655"/>
            <ac:spMk id="48" creationId="{1E61C0FE-0CAF-3D07-2E5A-ECC32135F323}"/>
          </ac:spMkLst>
        </pc:spChg>
        <pc:spChg chg="del">
          <ac:chgData name="Bernat Sort Rufat" userId="1e5df0ea-a861-48a6-82a7-7328f5d65c37" providerId="ADAL" clId="{CCA64883-683B-47C5-847B-28AF095DAAA2}" dt="2022-08-10T17:42:06.537" v="4191" actId="478"/>
          <ac:spMkLst>
            <pc:docMk/>
            <pc:sldMk cId="1454490103" sldId="1655"/>
            <ac:spMk id="52" creationId="{41AAB188-AC5C-2EDE-7A42-A1B64C28ECD8}"/>
          </ac:spMkLst>
        </pc:spChg>
        <pc:spChg chg="del">
          <ac:chgData name="Bernat Sort Rufat" userId="1e5df0ea-a861-48a6-82a7-7328f5d65c37" providerId="ADAL" clId="{CCA64883-683B-47C5-847B-28AF095DAAA2}" dt="2022-08-10T17:42:05.207" v="4190" actId="478"/>
          <ac:spMkLst>
            <pc:docMk/>
            <pc:sldMk cId="1454490103" sldId="1655"/>
            <ac:spMk id="53" creationId="{4572E651-4B76-A2DF-BC37-05DE6AB75CA2}"/>
          </ac:spMkLst>
        </pc:spChg>
        <pc:spChg chg="del">
          <ac:chgData name="Bernat Sort Rufat" userId="1e5df0ea-a861-48a6-82a7-7328f5d65c37" providerId="ADAL" clId="{CCA64883-683B-47C5-847B-28AF095DAAA2}" dt="2022-08-10T17:42:05.207" v="4190" actId="478"/>
          <ac:spMkLst>
            <pc:docMk/>
            <pc:sldMk cId="1454490103" sldId="1655"/>
            <ac:spMk id="54" creationId="{606AE1A2-08D6-DA9C-150C-FA0626365FF2}"/>
          </ac:spMkLst>
        </pc:spChg>
        <pc:spChg chg="mod">
          <ac:chgData name="Bernat Sort Rufat" userId="1e5df0ea-a861-48a6-82a7-7328f5d65c37" providerId="ADAL" clId="{CCA64883-683B-47C5-847B-28AF095DAAA2}" dt="2022-08-10T17:43:18.112" v="4244" actId="20577"/>
          <ac:spMkLst>
            <pc:docMk/>
            <pc:sldMk cId="1454490103" sldId="1655"/>
            <ac:spMk id="94" creationId="{90E397E1-0723-B5DC-007F-E0C0A828A608}"/>
          </ac:spMkLst>
        </pc:spChg>
        <pc:grpChg chg="add del mod">
          <ac:chgData name="Bernat Sort Rufat" userId="1e5df0ea-a861-48a6-82a7-7328f5d65c37" providerId="ADAL" clId="{CCA64883-683B-47C5-847B-28AF095DAAA2}" dt="2022-08-31T08:38:38.211" v="18034" actId="478"/>
          <ac:grpSpMkLst>
            <pc:docMk/>
            <pc:sldMk cId="1454490103" sldId="1655"/>
            <ac:grpSpMk id="41" creationId="{7C8AD03E-D9A9-E605-0035-F7E4C71E7AD0}"/>
          </ac:grpSpMkLst>
        </pc:grpChg>
        <pc:picChg chg="add del mod">
          <ac:chgData name="Bernat Sort Rufat" userId="1e5df0ea-a861-48a6-82a7-7328f5d65c37" providerId="ADAL" clId="{CCA64883-683B-47C5-847B-28AF095DAAA2}" dt="2022-08-10T17:51:02.235" v="4310" actId="478"/>
          <ac:picMkLst>
            <pc:docMk/>
            <pc:sldMk cId="1454490103" sldId="1655"/>
            <ac:picMk id="2" creationId="{1224C3CD-DBE3-EF14-8ABA-F89546259746}"/>
          </ac:picMkLst>
        </pc:picChg>
        <pc:picChg chg="add del mod">
          <ac:chgData name="Bernat Sort Rufat" userId="1e5df0ea-a861-48a6-82a7-7328f5d65c37" providerId="ADAL" clId="{CCA64883-683B-47C5-847B-28AF095DAAA2}" dt="2022-08-10T17:51:04.147" v="4311" actId="478"/>
          <ac:picMkLst>
            <pc:docMk/>
            <pc:sldMk cId="1454490103" sldId="1655"/>
            <ac:picMk id="3" creationId="{6A00CD8F-0BA4-2138-57C6-4508930578DE}"/>
          </ac:picMkLst>
        </pc:picChg>
        <pc:picChg chg="add mod">
          <ac:chgData name="Bernat Sort Rufat" userId="1e5df0ea-a861-48a6-82a7-7328f5d65c37" providerId="ADAL" clId="{CCA64883-683B-47C5-847B-28AF095DAAA2}" dt="2022-08-26T11:26:14.975" v="14372" actId="1076"/>
          <ac:picMkLst>
            <pc:docMk/>
            <pc:sldMk cId="1454490103" sldId="1655"/>
            <ac:picMk id="6" creationId="{FEDDF272-2DB0-8465-0542-19CC8DD19E6E}"/>
          </ac:picMkLst>
        </pc:picChg>
        <pc:picChg chg="add del mod">
          <ac:chgData name="Bernat Sort Rufat" userId="1e5df0ea-a861-48a6-82a7-7328f5d65c37" providerId="ADAL" clId="{CCA64883-683B-47C5-847B-28AF095DAAA2}" dt="2022-08-10T18:35:02.738" v="5267" actId="478"/>
          <ac:picMkLst>
            <pc:docMk/>
            <pc:sldMk cId="1454490103" sldId="1655"/>
            <ac:picMk id="10" creationId="{6D38C048-BF25-82AB-7501-9477C66CC893}"/>
          </ac:picMkLst>
        </pc:picChg>
        <pc:picChg chg="del">
          <ac:chgData name="Bernat Sort Rufat" userId="1e5df0ea-a861-48a6-82a7-7328f5d65c37" providerId="ADAL" clId="{CCA64883-683B-47C5-847B-28AF095DAAA2}" dt="2022-08-10T17:42:05.207" v="4190" actId="478"/>
          <ac:picMkLst>
            <pc:docMk/>
            <pc:sldMk cId="1454490103" sldId="1655"/>
            <ac:picMk id="18" creationId="{B01C18B7-EBD5-DC89-4DC5-578824518AE1}"/>
          </ac:picMkLst>
        </pc:picChg>
        <pc:picChg chg="add mod">
          <ac:chgData name="Bernat Sort Rufat" userId="1e5df0ea-a861-48a6-82a7-7328f5d65c37" providerId="ADAL" clId="{CCA64883-683B-47C5-847B-28AF095DAAA2}" dt="2022-08-31T08:38:39.899" v="18035" actId="1076"/>
          <ac:picMkLst>
            <pc:docMk/>
            <pc:sldMk cId="1454490103" sldId="1655"/>
            <ac:picMk id="22" creationId="{1C0C099E-339D-8D13-404A-59682D39E5D2}"/>
          </ac:picMkLst>
        </pc:picChg>
        <pc:cxnChg chg="add mod">
          <ac:chgData name="Bernat Sort Rufat" userId="1e5df0ea-a861-48a6-82a7-7328f5d65c37" providerId="ADAL" clId="{CCA64883-683B-47C5-847B-28AF095DAAA2}" dt="2022-08-26T11:22:25.642" v="14306" actId="14100"/>
          <ac:cxnSpMkLst>
            <pc:docMk/>
            <pc:sldMk cId="1454490103" sldId="1655"/>
            <ac:cxnSpMk id="5" creationId="{D365E8B1-8F0F-544D-FA6E-596A084DD349}"/>
          </ac:cxnSpMkLst>
        </pc:cxnChg>
        <pc:cxnChg chg="add mod">
          <ac:chgData name="Bernat Sort Rufat" userId="1e5df0ea-a861-48a6-82a7-7328f5d65c37" providerId="ADAL" clId="{CCA64883-683B-47C5-847B-28AF095DAAA2}" dt="2022-08-10T18:38:48.784" v="5404" actId="1037"/>
          <ac:cxnSpMkLst>
            <pc:docMk/>
            <pc:sldMk cId="1454490103" sldId="1655"/>
            <ac:cxnSpMk id="45" creationId="{805BD368-68C6-BE66-143E-5D51C7685CD1}"/>
          </ac:cxnSpMkLst>
        </pc:cxnChg>
      </pc:sldChg>
      <pc:sldChg chg="addSp delSp modSp add mod delAnim modAnim">
        <pc:chgData name="Bernat Sort Rufat" userId="1e5df0ea-a861-48a6-82a7-7328f5d65c37" providerId="ADAL" clId="{CCA64883-683B-47C5-847B-28AF095DAAA2}" dt="2022-08-24T17:20:49.784" v="13608" actId="1037"/>
        <pc:sldMkLst>
          <pc:docMk/>
          <pc:sldMk cId="868978944" sldId="1656"/>
        </pc:sldMkLst>
        <pc:spChg chg="add mod">
          <ac:chgData name="Bernat Sort Rufat" userId="1e5df0ea-a861-48a6-82a7-7328f5d65c37" providerId="ADAL" clId="{CCA64883-683B-47C5-847B-28AF095DAAA2}" dt="2022-08-24T17:20:37.826" v="13555" actId="1038"/>
          <ac:spMkLst>
            <pc:docMk/>
            <pc:sldMk cId="868978944" sldId="1656"/>
            <ac:spMk id="9" creationId="{E8EA5032-2947-BAF8-6FE8-0C92C60E14E4}"/>
          </ac:spMkLst>
        </pc:spChg>
        <pc:spChg chg="add del mod ord">
          <ac:chgData name="Bernat Sort Rufat" userId="1e5df0ea-a861-48a6-82a7-7328f5d65c37" providerId="ADAL" clId="{CCA64883-683B-47C5-847B-28AF095DAAA2}" dt="2022-08-24T17:20:37.826" v="13555" actId="1038"/>
          <ac:spMkLst>
            <pc:docMk/>
            <pc:sldMk cId="868978944" sldId="1656"/>
            <ac:spMk id="15" creationId="{40639353-1C23-7BF5-3DB3-4E3F43627E7A}"/>
          </ac:spMkLst>
        </pc:spChg>
        <pc:spChg chg="del">
          <ac:chgData name="Bernat Sort Rufat" userId="1e5df0ea-a861-48a6-82a7-7328f5d65c37" providerId="ADAL" clId="{CCA64883-683B-47C5-847B-28AF095DAAA2}" dt="2022-08-11T15:40:49.164" v="5408" actId="478"/>
          <ac:spMkLst>
            <pc:docMk/>
            <pc:sldMk cId="868978944" sldId="1656"/>
            <ac:spMk id="16" creationId="{888B9F3C-5E8C-0055-3B91-3834987D6497}"/>
          </ac:spMkLst>
        </pc:spChg>
        <pc:spChg chg="del">
          <ac:chgData name="Bernat Sort Rufat" userId="1e5df0ea-a861-48a6-82a7-7328f5d65c37" providerId="ADAL" clId="{CCA64883-683B-47C5-847B-28AF095DAAA2}" dt="2022-08-11T15:40:49.164" v="5408" actId="478"/>
          <ac:spMkLst>
            <pc:docMk/>
            <pc:sldMk cId="868978944" sldId="1656"/>
            <ac:spMk id="17" creationId="{FF03E289-B38B-5434-86B7-AB50B5DB3E3D}"/>
          </ac:spMkLst>
        </pc:spChg>
        <pc:spChg chg="add mod">
          <ac:chgData name="Bernat Sort Rufat" userId="1e5df0ea-a861-48a6-82a7-7328f5d65c37" providerId="ADAL" clId="{CCA64883-683B-47C5-847B-28AF095DAAA2}" dt="2022-08-11T16:08:48.479" v="5762" actId="1076"/>
          <ac:spMkLst>
            <pc:docMk/>
            <pc:sldMk cId="868978944" sldId="1656"/>
            <ac:spMk id="18" creationId="{A8E70E51-F573-2D77-F54B-0EB365AEDC76}"/>
          </ac:spMkLst>
        </pc:spChg>
        <pc:spChg chg="add del mod">
          <ac:chgData name="Bernat Sort Rufat" userId="1e5df0ea-a861-48a6-82a7-7328f5d65c37" providerId="ADAL" clId="{CCA64883-683B-47C5-847B-28AF095DAAA2}" dt="2022-08-11T15:44:57.572" v="5600" actId="22"/>
          <ac:spMkLst>
            <pc:docMk/>
            <pc:sldMk cId="868978944" sldId="1656"/>
            <ac:spMk id="19" creationId="{330165BA-9547-F171-2F0C-704959B53DB9}"/>
          </ac:spMkLst>
        </pc:spChg>
        <pc:spChg chg="add del mod">
          <ac:chgData name="Bernat Sort Rufat" userId="1e5df0ea-a861-48a6-82a7-7328f5d65c37" providerId="ADAL" clId="{CCA64883-683B-47C5-847B-28AF095DAAA2}" dt="2022-08-11T15:45:21.549" v="5606" actId="478"/>
          <ac:spMkLst>
            <pc:docMk/>
            <pc:sldMk cId="868978944" sldId="1656"/>
            <ac:spMk id="22" creationId="{D221F178-0D83-4D59-520A-3D4064DEEC44}"/>
          </ac:spMkLst>
        </pc:spChg>
        <pc:spChg chg="del mod">
          <ac:chgData name="Bernat Sort Rufat" userId="1e5df0ea-a861-48a6-82a7-7328f5d65c37" providerId="ADAL" clId="{CCA64883-683B-47C5-847B-28AF095DAAA2}" dt="2022-08-11T15:40:51.466" v="5410" actId="478"/>
          <ac:spMkLst>
            <pc:docMk/>
            <pc:sldMk cId="868978944" sldId="1656"/>
            <ac:spMk id="24" creationId="{CBED6467-47AD-7FF9-7E06-321A266F6786}"/>
          </ac:spMkLst>
        </pc:spChg>
        <pc:spChg chg="add del">
          <ac:chgData name="Bernat Sort Rufat" userId="1e5df0ea-a861-48a6-82a7-7328f5d65c37" providerId="ADAL" clId="{CCA64883-683B-47C5-847B-28AF095DAAA2}" dt="2022-08-11T15:45:32.433" v="5608" actId="478"/>
          <ac:spMkLst>
            <pc:docMk/>
            <pc:sldMk cId="868978944" sldId="1656"/>
            <ac:spMk id="25" creationId="{5ADB903E-D37A-B467-03E4-89DA81F48930}"/>
          </ac:spMkLst>
        </pc:spChg>
        <pc:spChg chg="add mod">
          <ac:chgData name="Bernat Sort Rufat" userId="1e5df0ea-a861-48a6-82a7-7328f5d65c37" providerId="ADAL" clId="{CCA64883-683B-47C5-847B-28AF095DAAA2}" dt="2022-08-24T17:20:37.826" v="13555" actId="1038"/>
          <ac:spMkLst>
            <pc:docMk/>
            <pc:sldMk cId="868978944" sldId="1656"/>
            <ac:spMk id="27" creationId="{805E60BD-B0A3-3B70-6B21-F8FA873100A0}"/>
          </ac:spMkLst>
        </pc:spChg>
        <pc:spChg chg="del mod">
          <ac:chgData name="Bernat Sort Rufat" userId="1e5df0ea-a861-48a6-82a7-7328f5d65c37" providerId="ADAL" clId="{CCA64883-683B-47C5-847B-28AF095DAAA2}" dt="2022-08-11T15:40:52.536" v="5412" actId="478"/>
          <ac:spMkLst>
            <pc:docMk/>
            <pc:sldMk cId="868978944" sldId="1656"/>
            <ac:spMk id="28" creationId="{68E9B01A-AAB9-E8B8-AB1D-F383BEEAA66D}"/>
          </ac:spMkLst>
        </pc:spChg>
        <pc:spChg chg="del">
          <ac:chgData name="Bernat Sort Rufat" userId="1e5df0ea-a861-48a6-82a7-7328f5d65c37" providerId="ADAL" clId="{CCA64883-683B-47C5-847B-28AF095DAAA2}" dt="2022-08-11T15:40:49.164" v="5408" actId="478"/>
          <ac:spMkLst>
            <pc:docMk/>
            <pc:sldMk cId="868978944" sldId="1656"/>
            <ac:spMk id="30" creationId="{3F98932D-E1C5-71E4-28B6-22C7B9879BAB}"/>
          </ac:spMkLst>
        </pc:spChg>
        <pc:spChg chg="del">
          <ac:chgData name="Bernat Sort Rufat" userId="1e5df0ea-a861-48a6-82a7-7328f5d65c37" providerId="ADAL" clId="{CCA64883-683B-47C5-847B-28AF095DAAA2}" dt="2022-08-11T15:40:49.164" v="5408" actId="478"/>
          <ac:spMkLst>
            <pc:docMk/>
            <pc:sldMk cId="868978944" sldId="1656"/>
            <ac:spMk id="31" creationId="{87B7357E-714F-59D7-FEE0-A1BE6394C08D}"/>
          </ac:spMkLst>
        </pc:spChg>
        <pc:spChg chg="add mod ord">
          <ac:chgData name="Bernat Sort Rufat" userId="1e5df0ea-a861-48a6-82a7-7328f5d65c37" providerId="ADAL" clId="{CCA64883-683B-47C5-847B-28AF095DAAA2}" dt="2022-08-24T17:20:37.826" v="13555" actId="1038"/>
          <ac:spMkLst>
            <pc:docMk/>
            <pc:sldMk cId="868978944" sldId="1656"/>
            <ac:spMk id="35" creationId="{DED1C0ED-44F1-8FAA-7A0A-5147EC0FBBAD}"/>
          </ac:spMkLst>
        </pc:spChg>
        <pc:spChg chg="add mod">
          <ac:chgData name="Bernat Sort Rufat" userId="1e5df0ea-a861-48a6-82a7-7328f5d65c37" providerId="ADAL" clId="{CCA64883-683B-47C5-847B-28AF095DAAA2}" dt="2022-08-11T16:14:13.913" v="5804" actId="164"/>
          <ac:spMkLst>
            <pc:docMk/>
            <pc:sldMk cId="868978944" sldId="1656"/>
            <ac:spMk id="37" creationId="{ACB2542E-CB44-8912-C984-AD14810D160F}"/>
          </ac:spMkLst>
        </pc:spChg>
        <pc:spChg chg="del">
          <ac:chgData name="Bernat Sort Rufat" userId="1e5df0ea-a861-48a6-82a7-7328f5d65c37" providerId="ADAL" clId="{CCA64883-683B-47C5-847B-28AF095DAAA2}" dt="2022-08-11T15:40:49.164" v="5408" actId="478"/>
          <ac:spMkLst>
            <pc:docMk/>
            <pc:sldMk cId="868978944" sldId="1656"/>
            <ac:spMk id="39" creationId="{543685B2-AEB9-DC9D-7939-581A42FF3356}"/>
          </ac:spMkLst>
        </pc:spChg>
        <pc:spChg chg="add del mod">
          <ac:chgData name="Bernat Sort Rufat" userId="1e5df0ea-a861-48a6-82a7-7328f5d65c37" providerId="ADAL" clId="{CCA64883-683B-47C5-847B-28AF095DAAA2}" dt="2022-08-11T16:09:36.756" v="5768" actId="478"/>
          <ac:spMkLst>
            <pc:docMk/>
            <pc:sldMk cId="868978944" sldId="1656"/>
            <ac:spMk id="46" creationId="{A0AF17FF-75B4-F052-1993-B8CABFA69E08}"/>
          </ac:spMkLst>
        </pc:spChg>
        <pc:spChg chg="add del mod">
          <ac:chgData name="Bernat Sort Rufat" userId="1e5df0ea-a861-48a6-82a7-7328f5d65c37" providerId="ADAL" clId="{CCA64883-683B-47C5-847B-28AF095DAAA2}" dt="2022-08-11T16:11:34.576" v="5775" actId="478"/>
          <ac:spMkLst>
            <pc:docMk/>
            <pc:sldMk cId="868978944" sldId="1656"/>
            <ac:spMk id="47" creationId="{BB800DC8-6ABA-E697-9403-52D7D1A13512}"/>
          </ac:spMkLst>
        </pc:spChg>
        <pc:spChg chg="add del">
          <ac:chgData name="Bernat Sort Rufat" userId="1e5df0ea-a861-48a6-82a7-7328f5d65c37" providerId="ADAL" clId="{CCA64883-683B-47C5-847B-28AF095DAAA2}" dt="2022-08-11T16:13:13.043" v="5783" actId="478"/>
          <ac:spMkLst>
            <pc:docMk/>
            <pc:sldMk cId="868978944" sldId="1656"/>
            <ac:spMk id="49" creationId="{8636E90D-D5B0-9583-41D5-8FC77A49ED1A}"/>
          </ac:spMkLst>
        </pc:spChg>
        <pc:spChg chg="add del mod">
          <ac:chgData name="Bernat Sort Rufat" userId="1e5df0ea-a861-48a6-82a7-7328f5d65c37" providerId="ADAL" clId="{CCA64883-683B-47C5-847B-28AF095DAAA2}" dt="2022-08-11T16:50:24.372" v="6082" actId="478"/>
          <ac:spMkLst>
            <pc:docMk/>
            <pc:sldMk cId="868978944" sldId="1656"/>
            <ac:spMk id="62" creationId="{D7EE47F5-4E1D-E019-97DD-B0BA71966311}"/>
          </ac:spMkLst>
        </pc:spChg>
        <pc:spChg chg="add mod">
          <ac:chgData name="Bernat Sort Rufat" userId="1e5df0ea-a861-48a6-82a7-7328f5d65c37" providerId="ADAL" clId="{CCA64883-683B-47C5-847B-28AF095DAAA2}" dt="2022-08-24T17:20:37.826" v="13555" actId="1038"/>
          <ac:spMkLst>
            <pc:docMk/>
            <pc:sldMk cId="868978944" sldId="1656"/>
            <ac:spMk id="63" creationId="{90F5F330-FD31-C472-EBCA-BD16B8EA5A78}"/>
          </ac:spMkLst>
        </pc:spChg>
        <pc:spChg chg="add del mod">
          <ac:chgData name="Bernat Sort Rufat" userId="1e5df0ea-a861-48a6-82a7-7328f5d65c37" providerId="ADAL" clId="{CCA64883-683B-47C5-847B-28AF095DAAA2}" dt="2022-08-11T16:49:57.335" v="6037" actId="478"/>
          <ac:spMkLst>
            <pc:docMk/>
            <pc:sldMk cId="868978944" sldId="1656"/>
            <ac:spMk id="66" creationId="{630926BB-2185-2421-27A4-CE9313CFA5F8}"/>
          </ac:spMkLst>
        </pc:spChg>
        <pc:spChg chg="add mod">
          <ac:chgData name="Bernat Sort Rufat" userId="1e5df0ea-a861-48a6-82a7-7328f5d65c37" providerId="ADAL" clId="{CCA64883-683B-47C5-847B-28AF095DAAA2}" dt="2022-08-24T17:20:49.784" v="13608" actId="1037"/>
          <ac:spMkLst>
            <pc:docMk/>
            <pc:sldMk cId="868978944" sldId="1656"/>
            <ac:spMk id="69" creationId="{08A88E72-8D22-A94A-9711-24554F10201C}"/>
          </ac:spMkLst>
        </pc:spChg>
        <pc:spChg chg="add mod ord">
          <ac:chgData name="Bernat Sort Rufat" userId="1e5df0ea-a861-48a6-82a7-7328f5d65c37" providerId="ADAL" clId="{CCA64883-683B-47C5-847B-28AF095DAAA2}" dt="2022-08-24T17:20:49.784" v="13608" actId="1037"/>
          <ac:spMkLst>
            <pc:docMk/>
            <pc:sldMk cId="868978944" sldId="1656"/>
            <ac:spMk id="70" creationId="{86882CF0-9C0C-3FDD-4CAF-C47ECC00E762}"/>
          </ac:spMkLst>
        </pc:spChg>
        <pc:spChg chg="add mod">
          <ac:chgData name="Bernat Sort Rufat" userId="1e5df0ea-a861-48a6-82a7-7328f5d65c37" providerId="ADAL" clId="{CCA64883-683B-47C5-847B-28AF095DAAA2}" dt="2022-08-24T17:20:49.784" v="13608" actId="1037"/>
          <ac:spMkLst>
            <pc:docMk/>
            <pc:sldMk cId="868978944" sldId="1656"/>
            <ac:spMk id="71" creationId="{913CC891-7094-BF8C-C2BF-2062A9CBD506}"/>
          </ac:spMkLst>
        </pc:spChg>
        <pc:spChg chg="add mod ord">
          <ac:chgData name="Bernat Sort Rufat" userId="1e5df0ea-a861-48a6-82a7-7328f5d65c37" providerId="ADAL" clId="{CCA64883-683B-47C5-847B-28AF095DAAA2}" dt="2022-08-11T17:14:05.861" v="6343" actId="1076"/>
          <ac:spMkLst>
            <pc:docMk/>
            <pc:sldMk cId="868978944" sldId="1656"/>
            <ac:spMk id="73" creationId="{3554D42C-797F-01AB-EC28-9370EE4EB125}"/>
          </ac:spMkLst>
        </pc:spChg>
        <pc:spChg chg="add mod ord">
          <ac:chgData name="Bernat Sort Rufat" userId="1e5df0ea-a861-48a6-82a7-7328f5d65c37" providerId="ADAL" clId="{CCA64883-683B-47C5-847B-28AF095DAAA2}" dt="2022-08-11T17:14:24.669" v="6348" actId="1076"/>
          <ac:spMkLst>
            <pc:docMk/>
            <pc:sldMk cId="868978944" sldId="1656"/>
            <ac:spMk id="74" creationId="{2DB15987-0795-FCC2-9FE1-E7F8B815569E}"/>
          </ac:spMkLst>
        </pc:spChg>
        <pc:spChg chg="mod">
          <ac:chgData name="Bernat Sort Rufat" userId="1e5df0ea-a861-48a6-82a7-7328f5d65c37" providerId="ADAL" clId="{CCA64883-683B-47C5-847B-28AF095DAAA2}" dt="2022-08-11T15:41:40.965" v="5449" actId="255"/>
          <ac:spMkLst>
            <pc:docMk/>
            <pc:sldMk cId="868978944" sldId="1656"/>
            <ac:spMk id="94" creationId="{90E397E1-0723-B5DC-007F-E0C0A828A608}"/>
          </ac:spMkLst>
        </pc:spChg>
        <pc:grpChg chg="del">
          <ac:chgData name="Bernat Sort Rufat" userId="1e5df0ea-a861-48a6-82a7-7328f5d65c37" providerId="ADAL" clId="{CCA64883-683B-47C5-847B-28AF095DAAA2}" dt="2022-08-11T15:40:49.164" v="5408" actId="478"/>
          <ac:grpSpMkLst>
            <pc:docMk/>
            <pc:sldMk cId="868978944" sldId="1656"/>
            <ac:grpSpMk id="41" creationId="{7C8AD03E-D9A9-E605-0035-F7E4C71E7AD0}"/>
          </ac:grpSpMkLst>
        </pc:grpChg>
        <pc:grpChg chg="add mod">
          <ac:chgData name="Bernat Sort Rufat" userId="1e5df0ea-a861-48a6-82a7-7328f5d65c37" providerId="ADAL" clId="{CCA64883-683B-47C5-847B-28AF095DAAA2}" dt="2022-08-24T17:20:37.826" v="13555" actId="1038"/>
          <ac:grpSpMkLst>
            <pc:docMk/>
            <pc:sldMk cId="868978944" sldId="1656"/>
            <ac:grpSpMk id="51" creationId="{E1A52CDF-E047-2442-3376-07F9E47872DB}"/>
          </ac:grpSpMkLst>
        </pc:grpChg>
        <pc:picChg chg="add del mod modCrop">
          <ac:chgData name="Bernat Sort Rufat" userId="1e5df0ea-a861-48a6-82a7-7328f5d65c37" providerId="ADAL" clId="{CCA64883-683B-47C5-847B-28AF095DAAA2}" dt="2022-08-11T15:48:53.866" v="5650" actId="478"/>
          <ac:picMkLst>
            <pc:docMk/>
            <pc:sldMk cId="868978944" sldId="1656"/>
            <ac:picMk id="6" creationId="{5CD1B27F-AC41-C083-F1A2-D01545B1DC3B}"/>
          </ac:picMkLst>
        </pc:picChg>
        <pc:picChg chg="add del mod">
          <ac:chgData name="Bernat Sort Rufat" userId="1e5df0ea-a861-48a6-82a7-7328f5d65c37" providerId="ADAL" clId="{CCA64883-683B-47C5-847B-28AF095DAAA2}" dt="2022-08-11T15:56:57.200" v="5701" actId="478"/>
          <ac:picMkLst>
            <pc:docMk/>
            <pc:sldMk cId="868978944" sldId="1656"/>
            <ac:picMk id="12" creationId="{F115821E-F1A3-B68E-9D1F-D006269E8C32}"/>
          </ac:picMkLst>
        </pc:picChg>
        <pc:picChg chg="add mod">
          <ac:chgData name="Bernat Sort Rufat" userId="1e5df0ea-a861-48a6-82a7-7328f5d65c37" providerId="ADAL" clId="{CCA64883-683B-47C5-847B-28AF095DAAA2}" dt="2022-08-11T16:14:13.913" v="5804" actId="164"/>
          <ac:picMkLst>
            <pc:docMk/>
            <pc:sldMk cId="868978944" sldId="1656"/>
            <ac:picMk id="14" creationId="{FFAE5FF0-A94F-D446-2BFA-B2BB875D1AF2}"/>
          </ac:picMkLst>
        </pc:picChg>
        <pc:picChg chg="add del">
          <ac:chgData name="Bernat Sort Rufat" userId="1e5df0ea-a861-48a6-82a7-7328f5d65c37" providerId="ADAL" clId="{CCA64883-683B-47C5-847B-28AF095DAAA2}" dt="2022-08-11T15:58:06.320" v="5712" actId="22"/>
          <ac:picMkLst>
            <pc:docMk/>
            <pc:sldMk cId="868978944" sldId="1656"/>
            <ac:picMk id="21" creationId="{4FB5545C-7C68-1E9E-1BCE-397CB6DF0D88}"/>
          </ac:picMkLst>
        </pc:picChg>
        <pc:picChg chg="add del">
          <ac:chgData name="Bernat Sort Rufat" userId="1e5df0ea-a861-48a6-82a7-7328f5d65c37" providerId="ADAL" clId="{CCA64883-683B-47C5-847B-28AF095DAAA2}" dt="2022-08-11T16:01:52.038" v="5719"/>
          <ac:picMkLst>
            <pc:docMk/>
            <pc:sldMk cId="868978944" sldId="1656"/>
            <ac:picMk id="23" creationId="{5B01A2BE-1E63-90D0-A6ED-DF3A349D16AA}"/>
          </ac:picMkLst>
        </pc:picChg>
        <pc:picChg chg="add del mod">
          <ac:chgData name="Bernat Sort Rufat" userId="1e5df0ea-a861-48a6-82a7-7328f5d65c37" providerId="ADAL" clId="{CCA64883-683B-47C5-847B-28AF095DAAA2}" dt="2022-08-11T16:02:48.684" v="5722" actId="478"/>
          <ac:picMkLst>
            <pc:docMk/>
            <pc:sldMk cId="868978944" sldId="1656"/>
            <ac:picMk id="26" creationId="{F81995A3-2A62-F13B-311D-D29449972057}"/>
          </ac:picMkLst>
        </pc:picChg>
        <pc:picChg chg="add del mod">
          <ac:chgData name="Bernat Sort Rufat" userId="1e5df0ea-a861-48a6-82a7-7328f5d65c37" providerId="ADAL" clId="{CCA64883-683B-47C5-847B-28AF095DAAA2}" dt="2022-08-11T16:04:24.513" v="5725" actId="478"/>
          <ac:picMkLst>
            <pc:docMk/>
            <pc:sldMk cId="868978944" sldId="1656"/>
            <ac:picMk id="29" creationId="{73CE8578-258C-984C-39C9-263BA54975A8}"/>
          </ac:picMkLst>
        </pc:picChg>
        <pc:picChg chg="add del mod">
          <ac:chgData name="Bernat Sort Rufat" userId="1e5df0ea-a861-48a6-82a7-7328f5d65c37" providerId="ADAL" clId="{CCA64883-683B-47C5-847B-28AF095DAAA2}" dt="2022-08-11T16:05:20.228" v="5730"/>
          <ac:picMkLst>
            <pc:docMk/>
            <pc:sldMk cId="868978944" sldId="1656"/>
            <ac:picMk id="33" creationId="{989709E4-C574-B340-81FF-14443243BBE3}"/>
          </ac:picMkLst>
        </pc:picChg>
        <pc:picChg chg="add del mod">
          <ac:chgData name="Bernat Sort Rufat" userId="1e5df0ea-a861-48a6-82a7-7328f5d65c37" providerId="ADAL" clId="{CCA64883-683B-47C5-847B-28AF095DAAA2}" dt="2022-08-11T16:05:28.203" v="5734" actId="478"/>
          <ac:picMkLst>
            <pc:docMk/>
            <pc:sldMk cId="868978944" sldId="1656"/>
            <ac:picMk id="36" creationId="{0C5C4B42-D04B-4DE2-1500-023F563CA3DC}"/>
          </ac:picMkLst>
        </pc:picChg>
        <pc:picChg chg="add del">
          <ac:chgData name="Bernat Sort Rufat" userId="1e5df0ea-a861-48a6-82a7-7328f5d65c37" providerId="ADAL" clId="{CCA64883-683B-47C5-847B-28AF095DAAA2}" dt="2022-08-11T16:12:19.261" v="5777" actId="478"/>
          <ac:picMkLst>
            <pc:docMk/>
            <pc:sldMk cId="868978944" sldId="1656"/>
            <ac:picMk id="48" creationId="{8BE03F99-F978-151E-5625-1711D2BCDDAC}"/>
          </ac:picMkLst>
        </pc:picChg>
        <pc:picChg chg="add del mod">
          <ac:chgData name="Bernat Sort Rufat" userId="1e5df0ea-a861-48a6-82a7-7328f5d65c37" providerId="ADAL" clId="{CCA64883-683B-47C5-847B-28AF095DAAA2}" dt="2022-08-11T16:14:04.587" v="5801" actId="478"/>
          <ac:picMkLst>
            <pc:docMk/>
            <pc:sldMk cId="868978944" sldId="1656"/>
            <ac:picMk id="50" creationId="{0243F91D-5F4A-6BD7-7847-7D5F6624A5E0}"/>
          </ac:picMkLst>
        </pc:picChg>
        <pc:picChg chg="add del">
          <ac:chgData name="Bernat Sort Rufat" userId="1e5df0ea-a861-48a6-82a7-7328f5d65c37" providerId="ADAL" clId="{CCA64883-683B-47C5-847B-28AF095DAAA2}" dt="2022-08-11T16:16:25.944" v="5808"/>
          <ac:picMkLst>
            <pc:docMk/>
            <pc:sldMk cId="868978944" sldId="1656"/>
            <ac:picMk id="52" creationId="{BF57DA97-A430-09C7-19D2-691551CCFBA1}"/>
          </ac:picMkLst>
        </pc:picChg>
        <pc:picChg chg="add del mod">
          <ac:chgData name="Bernat Sort Rufat" userId="1e5df0ea-a861-48a6-82a7-7328f5d65c37" providerId="ADAL" clId="{CCA64883-683B-47C5-847B-28AF095DAAA2}" dt="2022-08-11T16:18:24.535" v="5832" actId="478"/>
          <ac:picMkLst>
            <pc:docMk/>
            <pc:sldMk cId="868978944" sldId="1656"/>
            <ac:picMk id="53" creationId="{F8B26BEF-38F9-86A3-D11A-CBFEB6677F7F}"/>
          </ac:picMkLst>
        </pc:picChg>
        <pc:picChg chg="add del mod">
          <ac:chgData name="Bernat Sort Rufat" userId="1e5df0ea-a861-48a6-82a7-7328f5d65c37" providerId="ADAL" clId="{CCA64883-683B-47C5-847B-28AF095DAAA2}" dt="2022-08-11T16:32:17.530" v="5843" actId="478"/>
          <ac:picMkLst>
            <pc:docMk/>
            <pc:sldMk cId="868978944" sldId="1656"/>
            <ac:picMk id="54" creationId="{BDE7E40D-A254-03F4-389C-2C6206DF57B5}"/>
          </ac:picMkLst>
        </pc:picChg>
        <pc:picChg chg="add del mod">
          <ac:chgData name="Bernat Sort Rufat" userId="1e5df0ea-a861-48a6-82a7-7328f5d65c37" providerId="ADAL" clId="{CCA64883-683B-47C5-847B-28AF095DAAA2}" dt="2022-08-11T16:14:03.871" v="5800" actId="478"/>
          <ac:picMkLst>
            <pc:docMk/>
            <pc:sldMk cId="868978944" sldId="1656"/>
            <ac:picMk id="56" creationId="{CB171F1B-3604-F90E-793B-615A03EEF6A2}"/>
          </ac:picMkLst>
        </pc:picChg>
        <pc:picChg chg="add mod">
          <ac:chgData name="Bernat Sort Rufat" userId="1e5df0ea-a861-48a6-82a7-7328f5d65c37" providerId="ADAL" clId="{CCA64883-683B-47C5-847B-28AF095DAAA2}" dt="2022-08-24T17:20:49.784" v="13608" actId="1037"/>
          <ac:picMkLst>
            <pc:docMk/>
            <pc:sldMk cId="868978944" sldId="1656"/>
            <ac:picMk id="57" creationId="{7FC2F6D0-9DBC-9FBC-55FE-30FD1B8815E8}"/>
          </ac:picMkLst>
        </pc:picChg>
        <pc:picChg chg="add del mod">
          <ac:chgData name="Bernat Sort Rufat" userId="1e5df0ea-a861-48a6-82a7-7328f5d65c37" providerId="ADAL" clId="{CCA64883-683B-47C5-847B-28AF095DAAA2}" dt="2022-08-11T16:42:07.793" v="5890" actId="478"/>
          <ac:picMkLst>
            <pc:docMk/>
            <pc:sldMk cId="868978944" sldId="1656"/>
            <ac:picMk id="58" creationId="{E6A8CA24-A912-8EE0-10FA-F22544B9E3E8}"/>
          </ac:picMkLst>
        </pc:picChg>
        <pc:picChg chg="add del mod ord">
          <ac:chgData name="Bernat Sort Rufat" userId="1e5df0ea-a861-48a6-82a7-7328f5d65c37" providerId="ADAL" clId="{CCA64883-683B-47C5-847B-28AF095DAAA2}" dt="2022-08-11T16:48:41.052" v="5984" actId="478"/>
          <ac:picMkLst>
            <pc:docMk/>
            <pc:sldMk cId="868978944" sldId="1656"/>
            <ac:picMk id="60" creationId="{C18788C0-799F-A634-480B-F6AC56557C76}"/>
          </ac:picMkLst>
        </pc:picChg>
        <pc:picChg chg="add mod">
          <ac:chgData name="Bernat Sort Rufat" userId="1e5df0ea-a861-48a6-82a7-7328f5d65c37" providerId="ADAL" clId="{CCA64883-683B-47C5-847B-28AF095DAAA2}" dt="2022-08-24T17:20:49.784" v="13608" actId="1037"/>
          <ac:picMkLst>
            <pc:docMk/>
            <pc:sldMk cId="868978944" sldId="1656"/>
            <ac:picMk id="61" creationId="{67A57CEE-6B3E-6E9B-508E-65801F30A326}"/>
          </ac:picMkLst>
        </pc:picChg>
        <pc:picChg chg="add del">
          <ac:chgData name="Bernat Sort Rufat" userId="1e5df0ea-a861-48a6-82a7-7328f5d65c37" providerId="ADAL" clId="{CCA64883-683B-47C5-847B-28AF095DAAA2}" dt="2022-08-11T16:05:59.551" v="5736"/>
          <ac:picMkLst>
            <pc:docMk/>
            <pc:sldMk cId="868978944" sldId="1656"/>
            <ac:picMk id="2050" creationId="{900CA59A-8237-60B0-CF10-1EECF9C77890}"/>
          </ac:picMkLst>
        </pc:picChg>
        <pc:picChg chg="add del">
          <ac:chgData name="Bernat Sort Rufat" userId="1e5df0ea-a861-48a6-82a7-7328f5d65c37" providerId="ADAL" clId="{CCA64883-683B-47C5-847B-28AF095DAAA2}" dt="2022-08-11T16:12:35.696" v="5779"/>
          <ac:picMkLst>
            <pc:docMk/>
            <pc:sldMk cId="868978944" sldId="1656"/>
            <ac:picMk id="2052" creationId="{6DA4D216-7F1E-5A41-40E8-BA42AFD6C2EC}"/>
          </ac:picMkLst>
        </pc:picChg>
        <pc:picChg chg="add del">
          <ac:chgData name="Bernat Sort Rufat" userId="1e5df0ea-a861-48a6-82a7-7328f5d65c37" providerId="ADAL" clId="{CCA64883-683B-47C5-847B-28AF095DAAA2}" dt="2022-08-11T16:12:39.112" v="5781"/>
          <ac:picMkLst>
            <pc:docMk/>
            <pc:sldMk cId="868978944" sldId="1656"/>
            <ac:picMk id="2054" creationId="{C3EF0667-AC6F-117A-D1AC-16EB960B82A3}"/>
          </ac:picMkLst>
        </pc:picChg>
        <pc:picChg chg="add del">
          <ac:chgData name="Bernat Sort Rufat" userId="1e5df0ea-a861-48a6-82a7-7328f5d65c37" providerId="ADAL" clId="{CCA64883-683B-47C5-847B-28AF095DAAA2}" dt="2022-08-11T16:13:43.221" v="5791"/>
          <ac:picMkLst>
            <pc:docMk/>
            <pc:sldMk cId="868978944" sldId="1656"/>
            <ac:picMk id="2056" creationId="{9C453228-455E-4F02-48F9-F18275603D49}"/>
          </ac:picMkLst>
        </pc:picChg>
        <pc:cxnChg chg="del mod">
          <ac:chgData name="Bernat Sort Rufat" userId="1e5df0ea-a861-48a6-82a7-7328f5d65c37" providerId="ADAL" clId="{CCA64883-683B-47C5-847B-28AF095DAAA2}" dt="2022-08-11T15:40:49.164" v="5408" actId="478"/>
          <ac:cxnSpMkLst>
            <pc:docMk/>
            <pc:sldMk cId="868978944" sldId="1656"/>
            <ac:cxnSpMk id="5" creationId="{D365E8B1-8F0F-544D-FA6E-596A084DD349}"/>
          </ac:cxnSpMkLst>
        </pc:cxnChg>
        <pc:cxnChg chg="add del mod">
          <ac:chgData name="Bernat Sort Rufat" userId="1e5df0ea-a861-48a6-82a7-7328f5d65c37" providerId="ADAL" clId="{CCA64883-683B-47C5-847B-28AF095DAAA2}" dt="2022-08-11T16:09:11.500" v="5765" actId="478"/>
          <ac:cxnSpMkLst>
            <pc:docMk/>
            <pc:sldMk cId="868978944" sldId="1656"/>
            <ac:cxnSpMk id="40" creationId="{5DE20F0C-653B-0ECD-6ABC-D9A932ECE4BB}"/>
          </ac:cxnSpMkLst>
        </pc:cxnChg>
        <pc:cxnChg chg="del">
          <ac:chgData name="Bernat Sort Rufat" userId="1e5df0ea-a861-48a6-82a7-7328f5d65c37" providerId="ADAL" clId="{CCA64883-683B-47C5-847B-28AF095DAAA2}" dt="2022-08-11T15:40:49.164" v="5408" actId="478"/>
          <ac:cxnSpMkLst>
            <pc:docMk/>
            <pc:sldMk cId="868978944" sldId="1656"/>
            <ac:cxnSpMk id="45" creationId="{805BD368-68C6-BE66-143E-5D51C7685CD1}"/>
          </ac:cxnSpMkLst>
        </pc:cxnChg>
      </pc:sldChg>
      <pc:sldChg chg="addSp delSp modSp add del mod ord modAnim">
        <pc:chgData name="Bernat Sort Rufat" userId="1e5df0ea-a861-48a6-82a7-7328f5d65c37" providerId="ADAL" clId="{CCA64883-683B-47C5-847B-28AF095DAAA2}" dt="2022-09-12T19:20:42.586" v="19291" actId="2696"/>
        <pc:sldMkLst>
          <pc:docMk/>
          <pc:sldMk cId="2745837113" sldId="1657"/>
        </pc:sldMkLst>
        <pc:spChg chg="mod">
          <ac:chgData name="Bernat Sort Rufat" userId="1e5df0ea-a861-48a6-82a7-7328f5d65c37" providerId="ADAL" clId="{CCA64883-683B-47C5-847B-28AF095DAAA2}" dt="2022-08-12T09:49:11.287" v="7063" actId="403"/>
          <ac:spMkLst>
            <pc:docMk/>
            <pc:sldMk cId="2745837113" sldId="1657"/>
            <ac:spMk id="4" creationId="{2683E193-7537-B5EF-7304-5332E8BC6A62}"/>
          </ac:spMkLst>
        </pc:spChg>
        <pc:spChg chg="mod">
          <ac:chgData name="Bernat Sort Rufat" userId="1e5df0ea-a861-48a6-82a7-7328f5d65c37" providerId="ADAL" clId="{CCA64883-683B-47C5-847B-28AF095DAAA2}" dt="2022-08-31T08:40:03.477" v="18042" actId="790"/>
          <ac:spMkLst>
            <pc:docMk/>
            <pc:sldMk cId="2745837113" sldId="1657"/>
            <ac:spMk id="5" creationId="{D595F4FE-6A74-EF7B-18AC-C503FB24D34B}"/>
          </ac:spMkLst>
        </pc:spChg>
        <pc:spChg chg="mod">
          <ac:chgData name="Bernat Sort Rufat" userId="1e5df0ea-a861-48a6-82a7-7328f5d65c37" providerId="ADAL" clId="{CCA64883-683B-47C5-847B-28AF095DAAA2}" dt="2022-08-12T09:49:11.287" v="7063" actId="403"/>
          <ac:spMkLst>
            <pc:docMk/>
            <pc:sldMk cId="2745837113" sldId="1657"/>
            <ac:spMk id="7" creationId="{C76C9DF7-CA8D-FF69-5289-A1ADB6B9F2D3}"/>
          </ac:spMkLst>
        </pc:spChg>
        <pc:spChg chg="mod">
          <ac:chgData name="Bernat Sort Rufat" userId="1e5df0ea-a861-48a6-82a7-7328f5d65c37" providerId="ADAL" clId="{CCA64883-683B-47C5-847B-28AF095DAAA2}" dt="2022-08-12T09:49:11.287" v="7063" actId="403"/>
          <ac:spMkLst>
            <pc:docMk/>
            <pc:sldMk cId="2745837113" sldId="1657"/>
            <ac:spMk id="8" creationId="{7FE764B7-DEED-429A-D114-7019486003AA}"/>
          </ac:spMkLst>
        </pc:spChg>
        <pc:spChg chg="del">
          <ac:chgData name="Bernat Sort Rufat" userId="1e5df0ea-a861-48a6-82a7-7328f5d65c37" providerId="ADAL" clId="{CCA64883-683B-47C5-847B-28AF095DAAA2}" dt="2022-08-11T17:07:47.519" v="6293" actId="478"/>
          <ac:spMkLst>
            <pc:docMk/>
            <pc:sldMk cId="2745837113" sldId="1657"/>
            <ac:spMk id="9" creationId="{E8EA5032-2947-BAF8-6FE8-0C92C60E14E4}"/>
          </ac:spMkLst>
        </pc:spChg>
        <pc:spChg chg="mod">
          <ac:chgData name="Bernat Sort Rufat" userId="1e5df0ea-a861-48a6-82a7-7328f5d65c37" providerId="ADAL" clId="{CCA64883-683B-47C5-847B-28AF095DAAA2}" dt="2022-08-12T09:49:11.287" v="7063" actId="403"/>
          <ac:spMkLst>
            <pc:docMk/>
            <pc:sldMk cId="2745837113" sldId="1657"/>
            <ac:spMk id="10" creationId="{1553B67D-7A7D-C3DF-45CB-9FA4640E3EB6}"/>
          </ac:spMkLst>
        </pc:spChg>
        <pc:spChg chg="mod">
          <ac:chgData name="Bernat Sort Rufat" userId="1e5df0ea-a861-48a6-82a7-7328f5d65c37" providerId="ADAL" clId="{CCA64883-683B-47C5-847B-28AF095DAAA2}" dt="2022-08-12T09:49:11.287" v="7063" actId="403"/>
          <ac:spMkLst>
            <pc:docMk/>
            <pc:sldMk cId="2745837113" sldId="1657"/>
            <ac:spMk id="11" creationId="{F4BDF7B2-371E-159D-3B6D-A9631ECB88DB}"/>
          </ac:spMkLst>
        </pc:spChg>
        <pc:spChg chg="mod">
          <ac:chgData name="Bernat Sort Rufat" userId="1e5df0ea-a861-48a6-82a7-7328f5d65c37" providerId="ADAL" clId="{CCA64883-683B-47C5-847B-28AF095DAAA2}" dt="2022-08-12T09:49:11.287" v="7063" actId="403"/>
          <ac:spMkLst>
            <pc:docMk/>
            <pc:sldMk cId="2745837113" sldId="1657"/>
            <ac:spMk id="13" creationId="{A12AD061-A547-2045-3364-1C76EF49EC32}"/>
          </ac:spMkLst>
        </pc:spChg>
        <pc:spChg chg="mod">
          <ac:chgData name="Bernat Sort Rufat" userId="1e5df0ea-a861-48a6-82a7-7328f5d65c37" providerId="ADAL" clId="{CCA64883-683B-47C5-847B-28AF095DAAA2}" dt="2022-08-12T09:59:32.116" v="7248" actId="20577"/>
          <ac:spMkLst>
            <pc:docMk/>
            <pc:sldMk cId="2745837113" sldId="1657"/>
            <ac:spMk id="14" creationId="{69183D9D-2CB3-0C30-1901-F45B5DAF0502}"/>
          </ac:spMkLst>
        </pc:spChg>
        <pc:spChg chg="del">
          <ac:chgData name="Bernat Sort Rufat" userId="1e5df0ea-a861-48a6-82a7-7328f5d65c37" providerId="ADAL" clId="{CCA64883-683B-47C5-847B-28AF095DAAA2}" dt="2022-08-11T17:07:47.519" v="6293" actId="478"/>
          <ac:spMkLst>
            <pc:docMk/>
            <pc:sldMk cId="2745837113" sldId="1657"/>
            <ac:spMk id="15" creationId="{40639353-1C23-7BF5-3DB3-4E3F43627E7A}"/>
          </ac:spMkLst>
        </pc:spChg>
        <pc:spChg chg="add mod">
          <ac:chgData name="Bernat Sort Rufat" userId="1e5df0ea-a861-48a6-82a7-7328f5d65c37" providerId="ADAL" clId="{CCA64883-683B-47C5-847B-28AF095DAAA2}" dt="2022-08-12T09:50:21.996" v="7085" actId="1035"/>
          <ac:spMkLst>
            <pc:docMk/>
            <pc:sldMk cId="2745837113" sldId="1657"/>
            <ac:spMk id="15" creationId="{4C3D78B1-9EB7-9182-0D9F-238E2E585CAB}"/>
          </ac:spMkLst>
        </pc:spChg>
        <pc:spChg chg="add del mod">
          <ac:chgData name="Bernat Sort Rufat" userId="1e5df0ea-a861-48a6-82a7-7328f5d65c37" providerId="ADAL" clId="{CCA64883-683B-47C5-847B-28AF095DAAA2}" dt="2022-08-12T09:47:29.413" v="7045" actId="478"/>
          <ac:spMkLst>
            <pc:docMk/>
            <pc:sldMk cId="2745837113" sldId="1657"/>
            <ac:spMk id="16" creationId="{CD3D4302-9486-30F6-922F-5D64E03848E2}"/>
          </ac:spMkLst>
        </pc:spChg>
        <pc:spChg chg="add del mod">
          <ac:chgData name="Bernat Sort Rufat" userId="1e5df0ea-a861-48a6-82a7-7328f5d65c37" providerId="ADAL" clId="{CCA64883-683B-47C5-847B-28AF095DAAA2}" dt="2022-08-12T09:47:30.373" v="7046" actId="478"/>
          <ac:spMkLst>
            <pc:docMk/>
            <pc:sldMk cId="2745837113" sldId="1657"/>
            <ac:spMk id="17" creationId="{07BF585A-31C5-EB24-C685-7E0E29F22EC2}"/>
          </ac:spMkLst>
        </pc:spChg>
        <pc:spChg chg="del">
          <ac:chgData name="Bernat Sort Rufat" userId="1e5df0ea-a861-48a6-82a7-7328f5d65c37" providerId="ADAL" clId="{CCA64883-683B-47C5-847B-28AF095DAAA2}" dt="2022-08-11T17:07:49.274" v="6295" actId="478"/>
          <ac:spMkLst>
            <pc:docMk/>
            <pc:sldMk cId="2745837113" sldId="1657"/>
            <ac:spMk id="18" creationId="{A8E70E51-F573-2D77-F54B-0EB365AEDC76}"/>
          </ac:spMkLst>
        </pc:spChg>
        <pc:spChg chg="add mod">
          <ac:chgData name="Bernat Sort Rufat" userId="1e5df0ea-a861-48a6-82a7-7328f5d65c37" providerId="ADAL" clId="{CCA64883-683B-47C5-847B-28AF095DAAA2}" dt="2022-08-12T09:50:21.996" v="7085" actId="1035"/>
          <ac:spMkLst>
            <pc:docMk/>
            <pc:sldMk cId="2745837113" sldId="1657"/>
            <ac:spMk id="19" creationId="{950B5491-3C82-C019-8C03-BD2FFACB2E61}"/>
          </ac:spMkLst>
        </pc:spChg>
        <pc:spChg chg="add mod">
          <ac:chgData name="Bernat Sort Rufat" userId="1e5df0ea-a861-48a6-82a7-7328f5d65c37" providerId="ADAL" clId="{CCA64883-683B-47C5-847B-28AF095DAAA2}" dt="2022-08-12T09:50:21.996" v="7085" actId="1035"/>
          <ac:spMkLst>
            <pc:docMk/>
            <pc:sldMk cId="2745837113" sldId="1657"/>
            <ac:spMk id="20" creationId="{DC2040B1-F27E-B4C8-DE90-3ACF71A447FB}"/>
          </ac:spMkLst>
        </pc:spChg>
        <pc:spChg chg="add mod">
          <ac:chgData name="Bernat Sort Rufat" userId="1e5df0ea-a861-48a6-82a7-7328f5d65c37" providerId="ADAL" clId="{CCA64883-683B-47C5-847B-28AF095DAAA2}" dt="2022-08-26T11:40:48.651" v="14470" actId="571"/>
          <ac:spMkLst>
            <pc:docMk/>
            <pc:sldMk cId="2745837113" sldId="1657"/>
            <ac:spMk id="21" creationId="{39450F43-29A9-BE1C-0B77-768D91A79199}"/>
          </ac:spMkLst>
        </pc:spChg>
        <pc:spChg chg="add mod ord">
          <ac:chgData name="Bernat Sort Rufat" userId="1e5df0ea-a861-48a6-82a7-7328f5d65c37" providerId="ADAL" clId="{CCA64883-683B-47C5-847B-28AF095DAAA2}" dt="2022-08-12T09:53:48.080" v="7145" actId="14100"/>
          <ac:spMkLst>
            <pc:docMk/>
            <pc:sldMk cId="2745837113" sldId="1657"/>
            <ac:spMk id="22" creationId="{5C3C32B0-59C6-6D13-2499-CCD5BA1158B0}"/>
          </ac:spMkLst>
        </pc:spChg>
        <pc:spChg chg="add mod">
          <ac:chgData name="Bernat Sort Rufat" userId="1e5df0ea-a861-48a6-82a7-7328f5d65c37" providerId="ADAL" clId="{CCA64883-683B-47C5-847B-28AF095DAAA2}" dt="2022-08-26T11:40:48.651" v="14470" actId="571"/>
          <ac:spMkLst>
            <pc:docMk/>
            <pc:sldMk cId="2745837113" sldId="1657"/>
            <ac:spMk id="23" creationId="{7D419143-C57F-B667-74C3-239B9D14DB49}"/>
          </ac:spMkLst>
        </pc:spChg>
        <pc:spChg chg="add mod">
          <ac:chgData name="Bernat Sort Rufat" userId="1e5df0ea-a861-48a6-82a7-7328f5d65c37" providerId="ADAL" clId="{CCA64883-683B-47C5-847B-28AF095DAAA2}" dt="2022-08-26T11:40:46.553" v="14469" actId="571"/>
          <ac:spMkLst>
            <pc:docMk/>
            <pc:sldMk cId="2745837113" sldId="1657"/>
            <ac:spMk id="26" creationId="{58C52A2F-8E62-AD6C-89B3-446C051C4779}"/>
          </ac:spMkLst>
        </pc:spChg>
        <pc:spChg chg="add mod">
          <ac:chgData name="Bernat Sort Rufat" userId="1e5df0ea-a861-48a6-82a7-7328f5d65c37" providerId="ADAL" clId="{CCA64883-683B-47C5-847B-28AF095DAAA2}" dt="2022-08-26T11:40:46.553" v="14469" actId="571"/>
          <ac:spMkLst>
            <pc:docMk/>
            <pc:sldMk cId="2745837113" sldId="1657"/>
            <ac:spMk id="27" creationId="{1A1D5357-62CC-31D2-893E-E220DD72D3AE}"/>
          </ac:spMkLst>
        </pc:spChg>
        <pc:spChg chg="del">
          <ac:chgData name="Bernat Sort Rufat" userId="1e5df0ea-a861-48a6-82a7-7328f5d65c37" providerId="ADAL" clId="{CCA64883-683B-47C5-847B-28AF095DAAA2}" dt="2022-08-11T17:07:47.519" v="6293" actId="478"/>
          <ac:spMkLst>
            <pc:docMk/>
            <pc:sldMk cId="2745837113" sldId="1657"/>
            <ac:spMk id="27" creationId="{805E60BD-B0A3-3B70-6B21-F8FA873100A0}"/>
          </ac:spMkLst>
        </pc:spChg>
        <pc:spChg chg="del">
          <ac:chgData name="Bernat Sort Rufat" userId="1e5df0ea-a861-48a6-82a7-7328f5d65c37" providerId="ADAL" clId="{CCA64883-683B-47C5-847B-28AF095DAAA2}" dt="2022-08-11T17:07:47.519" v="6293" actId="478"/>
          <ac:spMkLst>
            <pc:docMk/>
            <pc:sldMk cId="2745837113" sldId="1657"/>
            <ac:spMk id="35" creationId="{DED1C0ED-44F1-8FAA-7A0A-5147EC0FBBAD}"/>
          </ac:spMkLst>
        </pc:spChg>
        <pc:spChg chg="del">
          <ac:chgData name="Bernat Sort Rufat" userId="1e5df0ea-a861-48a6-82a7-7328f5d65c37" providerId="ADAL" clId="{CCA64883-683B-47C5-847B-28AF095DAAA2}" dt="2022-08-11T17:07:47.519" v="6293" actId="478"/>
          <ac:spMkLst>
            <pc:docMk/>
            <pc:sldMk cId="2745837113" sldId="1657"/>
            <ac:spMk id="63" creationId="{90F5F330-FD31-C472-EBCA-BD16B8EA5A78}"/>
          </ac:spMkLst>
        </pc:spChg>
        <pc:spChg chg="del">
          <ac:chgData name="Bernat Sort Rufat" userId="1e5df0ea-a861-48a6-82a7-7328f5d65c37" providerId="ADAL" clId="{CCA64883-683B-47C5-847B-28AF095DAAA2}" dt="2022-08-11T17:07:47.519" v="6293" actId="478"/>
          <ac:spMkLst>
            <pc:docMk/>
            <pc:sldMk cId="2745837113" sldId="1657"/>
            <ac:spMk id="69" creationId="{08A88E72-8D22-A94A-9711-24554F10201C}"/>
          </ac:spMkLst>
        </pc:spChg>
        <pc:spChg chg="del">
          <ac:chgData name="Bernat Sort Rufat" userId="1e5df0ea-a861-48a6-82a7-7328f5d65c37" providerId="ADAL" clId="{CCA64883-683B-47C5-847B-28AF095DAAA2}" dt="2022-08-11T17:07:47.519" v="6293" actId="478"/>
          <ac:spMkLst>
            <pc:docMk/>
            <pc:sldMk cId="2745837113" sldId="1657"/>
            <ac:spMk id="70" creationId="{86882CF0-9C0C-3FDD-4CAF-C47ECC00E762}"/>
          </ac:spMkLst>
        </pc:spChg>
        <pc:spChg chg="del mod">
          <ac:chgData name="Bernat Sort Rufat" userId="1e5df0ea-a861-48a6-82a7-7328f5d65c37" providerId="ADAL" clId="{CCA64883-683B-47C5-847B-28AF095DAAA2}" dt="2022-08-11T17:07:51.340" v="6298" actId="478"/>
          <ac:spMkLst>
            <pc:docMk/>
            <pc:sldMk cId="2745837113" sldId="1657"/>
            <ac:spMk id="71" creationId="{913CC891-7094-BF8C-C2BF-2062A9CBD506}"/>
          </ac:spMkLst>
        </pc:spChg>
        <pc:spChg chg="mod">
          <ac:chgData name="Bernat Sort Rufat" userId="1e5df0ea-a861-48a6-82a7-7328f5d65c37" providerId="ADAL" clId="{CCA64883-683B-47C5-847B-28AF095DAAA2}" dt="2022-08-31T08:39:57.370" v="18041" actId="790"/>
          <ac:spMkLst>
            <pc:docMk/>
            <pc:sldMk cId="2745837113" sldId="1657"/>
            <ac:spMk id="94" creationId="{90E397E1-0723-B5DC-007F-E0C0A828A608}"/>
          </ac:spMkLst>
        </pc:spChg>
        <pc:grpChg chg="add mod">
          <ac:chgData name="Bernat Sort Rufat" userId="1e5df0ea-a861-48a6-82a7-7328f5d65c37" providerId="ADAL" clId="{CCA64883-683B-47C5-847B-28AF095DAAA2}" dt="2022-08-12T09:49:40.476" v="7064" actId="14100"/>
          <ac:grpSpMkLst>
            <pc:docMk/>
            <pc:sldMk cId="2745837113" sldId="1657"/>
            <ac:grpSpMk id="3" creationId="{932DCE32-656C-30D8-1862-08A2D6967C39}"/>
          </ac:grpSpMkLst>
        </pc:grpChg>
        <pc:grpChg chg="add mod">
          <ac:chgData name="Bernat Sort Rufat" userId="1e5df0ea-a861-48a6-82a7-7328f5d65c37" providerId="ADAL" clId="{CCA64883-683B-47C5-847B-28AF095DAAA2}" dt="2022-08-12T09:49:40.476" v="7064" actId="14100"/>
          <ac:grpSpMkLst>
            <pc:docMk/>
            <pc:sldMk cId="2745837113" sldId="1657"/>
            <ac:grpSpMk id="6" creationId="{B2FE4C1E-1301-64CF-C54D-F805286E2722}"/>
          </ac:grpSpMkLst>
        </pc:grpChg>
        <pc:grpChg chg="add mod">
          <ac:chgData name="Bernat Sort Rufat" userId="1e5df0ea-a861-48a6-82a7-7328f5d65c37" providerId="ADAL" clId="{CCA64883-683B-47C5-847B-28AF095DAAA2}" dt="2022-08-12T09:49:40.476" v="7064" actId="14100"/>
          <ac:grpSpMkLst>
            <pc:docMk/>
            <pc:sldMk cId="2745837113" sldId="1657"/>
            <ac:grpSpMk id="9" creationId="{04EA40A4-90E9-8643-4B4C-86DAABC31A4F}"/>
          </ac:grpSpMkLst>
        </pc:grpChg>
        <pc:grpChg chg="add mod">
          <ac:chgData name="Bernat Sort Rufat" userId="1e5df0ea-a861-48a6-82a7-7328f5d65c37" providerId="ADAL" clId="{CCA64883-683B-47C5-847B-28AF095DAAA2}" dt="2022-08-12T09:49:40.476" v="7064" actId="14100"/>
          <ac:grpSpMkLst>
            <pc:docMk/>
            <pc:sldMk cId="2745837113" sldId="1657"/>
            <ac:grpSpMk id="12" creationId="{5104B6D7-EB44-7A78-B645-392165CAFA42}"/>
          </ac:grpSpMkLst>
        </pc:grpChg>
        <pc:grpChg chg="del">
          <ac:chgData name="Bernat Sort Rufat" userId="1e5df0ea-a861-48a6-82a7-7328f5d65c37" providerId="ADAL" clId="{CCA64883-683B-47C5-847B-28AF095DAAA2}" dt="2022-08-11T17:07:48.307" v="6294" actId="478"/>
          <ac:grpSpMkLst>
            <pc:docMk/>
            <pc:sldMk cId="2745837113" sldId="1657"/>
            <ac:grpSpMk id="51" creationId="{E1A52CDF-E047-2442-3376-07F9E47872DB}"/>
          </ac:grpSpMkLst>
        </pc:grpChg>
        <pc:graphicFrameChg chg="add mod modGraphic">
          <ac:chgData name="Bernat Sort Rufat" userId="1e5df0ea-a861-48a6-82a7-7328f5d65c37" providerId="ADAL" clId="{CCA64883-683B-47C5-847B-28AF095DAAA2}" dt="2022-08-12T09:54:32.844" v="7199"/>
          <ac:graphicFrameMkLst>
            <pc:docMk/>
            <pc:sldMk cId="2745837113" sldId="1657"/>
            <ac:graphicFrameMk id="18" creationId="{1CBBE45E-3654-EF97-6114-C1CE9D07C346}"/>
          </ac:graphicFrameMkLst>
        </pc:graphicFrameChg>
        <pc:picChg chg="add del">
          <ac:chgData name="Bernat Sort Rufat" userId="1e5df0ea-a861-48a6-82a7-7328f5d65c37" providerId="ADAL" clId="{CCA64883-683B-47C5-847B-28AF095DAAA2}" dt="2022-08-12T09:53:07.739" v="7101"/>
          <ac:picMkLst>
            <pc:docMk/>
            <pc:sldMk cId="2745837113" sldId="1657"/>
            <ac:picMk id="2" creationId="{396C07C9-720A-1C95-B346-8C57799FE1B7}"/>
          </ac:picMkLst>
        </pc:picChg>
        <pc:picChg chg="add del mod">
          <ac:chgData name="Bernat Sort Rufat" userId="1e5df0ea-a861-48a6-82a7-7328f5d65c37" providerId="ADAL" clId="{CCA64883-683B-47C5-847B-28AF095DAAA2}" dt="2022-08-12T09:56:35.433" v="7227" actId="478"/>
          <ac:picMkLst>
            <pc:docMk/>
            <pc:sldMk cId="2745837113" sldId="1657"/>
            <ac:picMk id="21" creationId="{15827A83-CD98-EFB4-9F20-10DB8A5A4AD3}"/>
          </ac:picMkLst>
        </pc:picChg>
        <pc:picChg chg="add del mod">
          <ac:chgData name="Bernat Sort Rufat" userId="1e5df0ea-a861-48a6-82a7-7328f5d65c37" providerId="ADAL" clId="{CCA64883-683B-47C5-847B-28AF095DAAA2}" dt="2022-08-12T09:56:41.873" v="7231" actId="478"/>
          <ac:picMkLst>
            <pc:docMk/>
            <pc:sldMk cId="2745837113" sldId="1657"/>
            <ac:picMk id="23" creationId="{DCEE5A07-1617-C30E-955B-948299744A23}"/>
          </ac:picMkLst>
        </pc:picChg>
        <pc:picChg chg="add del mod">
          <ac:chgData name="Bernat Sort Rufat" userId="1e5df0ea-a861-48a6-82a7-7328f5d65c37" providerId="ADAL" clId="{CCA64883-683B-47C5-847B-28AF095DAAA2}" dt="2022-08-12T09:57:29.277" v="7237" actId="478"/>
          <ac:picMkLst>
            <pc:docMk/>
            <pc:sldMk cId="2745837113" sldId="1657"/>
            <ac:picMk id="24" creationId="{9A246F41-E371-3C65-31E7-63713E910CE2}"/>
          </ac:picMkLst>
        </pc:picChg>
        <pc:picChg chg="add mod">
          <ac:chgData name="Bernat Sort Rufat" userId="1e5df0ea-a861-48a6-82a7-7328f5d65c37" providerId="ADAL" clId="{CCA64883-683B-47C5-847B-28AF095DAAA2}" dt="2022-08-26T11:40:48.651" v="14470" actId="571"/>
          <ac:picMkLst>
            <pc:docMk/>
            <pc:sldMk cId="2745837113" sldId="1657"/>
            <ac:picMk id="24" creationId="{C2FB74E1-58FE-55CD-20D1-3BBFE78E468D}"/>
          </ac:picMkLst>
        </pc:picChg>
        <pc:picChg chg="add mod">
          <ac:chgData name="Bernat Sort Rufat" userId="1e5df0ea-a861-48a6-82a7-7328f5d65c37" providerId="ADAL" clId="{CCA64883-683B-47C5-847B-28AF095DAAA2}" dt="2022-08-12T09:58:14.823" v="7246" actId="1076"/>
          <ac:picMkLst>
            <pc:docMk/>
            <pc:sldMk cId="2745837113" sldId="1657"/>
            <ac:picMk id="25" creationId="{653740DB-FA8C-4558-0401-5F2286D623C8}"/>
          </ac:picMkLst>
        </pc:picChg>
        <pc:picChg chg="add mod">
          <ac:chgData name="Bernat Sort Rufat" userId="1e5df0ea-a861-48a6-82a7-7328f5d65c37" providerId="ADAL" clId="{CCA64883-683B-47C5-847B-28AF095DAAA2}" dt="2022-08-26T11:40:46.553" v="14469" actId="571"/>
          <ac:picMkLst>
            <pc:docMk/>
            <pc:sldMk cId="2745837113" sldId="1657"/>
            <ac:picMk id="28" creationId="{AC708B81-F1EF-13FD-BB96-A33D3509F4DA}"/>
          </ac:picMkLst>
        </pc:picChg>
        <pc:picChg chg="del">
          <ac:chgData name="Bernat Sort Rufat" userId="1e5df0ea-a861-48a6-82a7-7328f5d65c37" providerId="ADAL" clId="{CCA64883-683B-47C5-847B-28AF095DAAA2}" dt="2022-08-11T17:07:49.884" v="6296" actId="478"/>
          <ac:picMkLst>
            <pc:docMk/>
            <pc:sldMk cId="2745837113" sldId="1657"/>
            <ac:picMk id="57" creationId="{7FC2F6D0-9DBC-9FBC-55FE-30FD1B8815E8}"/>
          </ac:picMkLst>
        </pc:picChg>
        <pc:picChg chg="del">
          <ac:chgData name="Bernat Sort Rufat" userId="1e5df0ea-a861-48a6-82a7-7328f5d65c37" providerId="ADAL" clId="{CCA64883-683B-47C5-847B-28AF095DAAA2}" dt="2022-08-11T17:07:47.519" v="6293" actId="478"/>
          <ac:picMkLst>
            <pc:docMk/>
            <pc:sldMk cId="2745837113" sldId="1657"/>
            <ac:picMk id="61" creationId="{67A57CEE-6B3E-6E9B-508E-65801F30A326}"/>
          </ac:picMkLst>
        </pc:picChg>
      </pc:sldChg>
      <pc:sldChg chg="addSp delSp modSp new del mod">
        <pc:chgData name="Bernat Sort Rufat" userId="1e5df0ea-a861-48a6-82a7-7328f5d65c37" providerId="ADAL" clId="{CCA64883-683B-47C5-847B-28AF095DAAA2}" dt="2022-08-12T09:43:12.417" v="6963" actId="2696"/>
        <pc:sldMkLst>
          <pc:docMk/>
          <pc:sldMk cId="3229956953" sldId="1658"/>
        </pc:sldMkLst>
        <pc:spChg chg="add del">
          <ac:chgData name="Bernat Sort Rufat" userId="1e5df0ea-a861-48a6-82a7-7328f5d65c37" providerId="ADAL" clId="{CCA64883-683B-47C5-847B-28AF095DAAA2}" dt="2022-08-12T09:41:36.099" v="6950" actId="478"/>
          <ac:spMkLst>
            <pc:docMk/>
            <pc:sldMk cId="3229956953" sldId="1658"/>
            <ac:spMk id="3" creationId="{CCAC18DC-9A8F-A0C8-044E-E07575FB4203}"/>
          </ac:spMkLst>
        </pc:spChg>
        <pc:spChg chg="add del mod">
          <ac:chgData name="Bernat Sort Rufat" userId="1e5df0ea-a861-48a6-82a7-7328f5d65c37" providerId="ADAL" clId="{CCA64883-683B-47C5-847B-28AF095DAAA2}" dt="2022-08-12T09:42:29.630" v="6952" actId="478"/>
          <ac:spMkLst>
            <pc:docMk/>
            <pc:sldMk cId="3229956953" sldId="1658"/>
            <ac:spMk id="4" creationId="{7E8582A1-9264-F3FC-4FFD-496DA9F4B5BE}"/>
          </ac:spMkLst>
        </pc:spChg>
        <pc:spChg chg="add mod">
          <ac:chgData name="Bernat Sort Rufat" userId="1e5df0ea-a861-48a6-82a7-7328f5d65c37" providerId="ADAL" clId="{CCA64883-683B-47C5-847B-28AF095DAAA2}" dt="2022-08-12T09:42:26.290" v="6951"/>
          <ac:spMkLst>
            <pc:docMk/>
            <pc:sldMk cId="3229956953" sldId="1658"/>
            <ac:spMk id="5" creationId="{4A3A66E4-48C0-00C4-BDC8-119BCF818B5B}"/>
          </ac:spMkLst>
        </pc:spChg>
        <pc:spChg chg="add mod">
          <ac:chgData name="Bernat Sort Rufat" userId="1e5df0ea-a861-48a6-82a7-7328f5d65c37" providerId="ADAL" clId="{CCA64883-683B-47C5-847B-28AF095DAAA2}" dt="2022-08-12T09:42:26.290" v="6951"/>
          <ac:spMkLst>
            <pc:docMk/>
            <pc:sldMk cId="3229956953" sldId="1658"/>
            <ac:spMk id="6" creationId="{60E180D7-0F86-E509-3418-0CB74AB16CE6}"/>
          </ac:spMkLst>
        </pc:spChg>
        <pc:spChg chg="add mod">
          <ac:chgData name="Bernat Sort Rufat" userId="1e5df0ea-a861-48a6-82a7-7328f5d65c37" providerId="ADAL" clId="{CCA64883-683B-47C5-847B-28AF095DAAA2}" dt="2022-08-12T09:42:26.290" v="6951"/>
          <ac:spMkLst>
            <pc:docMk/>
            <pc:sldMk cId="3229956953" sldId="1658"/>
            <ac:spMk id="7" creationId="{9D2DE32A-5993-0CF1-EA6D-95864301F9A5}"/>
          </ac:spMkLst>
        </pc:spChg>
        <pc:spChg chg="add mod">
          <ac:chgData name="Bernat Sort Rufat" userId="1e5df0ea-a861-48a6-82a7-7328f5d65c37" providerId="ADAL" clId="{CCA64883-683B-47C5-847B-28AF095DAAA2}" dt="2022-08-12T09:42:26.290" v="6951"/>
          <ac:spMkLst>
            <pc:docMk/>
            <pc:sldMk cId="3229956953" sldId="1658"/>
            <ac:spMk id="8" creationId="{2E8B27CB-82BE-53FD-4F74-73C350064281}"/>
          </ac:spMkLst>
        </pc:spChg>
        <pc:spChg chg="add mod">
          <ac:chgData name="Bernat Sort Rufat" userId="1e5df0ea-a861-48a6-82a7-7328f5d65c37" providerId="ADAL" clId="{CCA64883-683B-47C5-847B-28AF095DAAA2}" dt="2022-08-12T09:42:26.290" v="6951"/>
          <ac:spMkLst>
            <pc:docMk/>
            <pc:sldMk cId="3229956953" sldId="1658"/>
            <ac:spMk id="9" creationId="{676BA6AD-5856-07A9-77D8-B368C9BD2645}"/>
          </ac:spMkLst>
        </pc:spChg>
        <pc:spChg chg="add mod">
          <ac:chgData name="Bernat Sort Rufat" userId="1e5df0ea-a861-48a6-82a7-7328f5d65c37" providerId="ADAL" clId="{CCA64883-683B-47C5-847B-28AF095DAAA2}" dt="2022-08-12T09:42:26.290" v="6951"/>
          <ac:spMkLst>
            <pc:docMk/>
            <pc:sldMk cId="3229956953" sldId="1658"/>
            <ac:spMk id="10" creationId="{F6BAA143-ED67-6FFA-4689-FEE135E9C216}"/>
          </ac:spMkLst>
        </pc:spChg>
        <pc:spChg chg="add mod">
          <ac:chgData name="Bernat Sort Rufat" userId="1e5df0ea-a861-48a6-82a7-7328f5d65c37" providerId="ADAL" clId="{CCA64883-683B-47C5-847B-28AF095DAAA2}" dt="2022-08-12T09:42:26.290" v="6951"/>
          <ac:spMkLst>
            <pc:docMk/>
            <pc:sldMk cId="3229956953" sldId="1658"/>
            <ac:spMk id="11" creationId="{B41023EA-FD76-D87A-9C0C-6542A7CA6C78}"/>
          </ac:spMkLst>
        </pc:spChg>
        <pc:spChg chg="add mod">
          <ac:chgData name="Bernat Sort Rufat" userId="1e5df0ea-a861-48a6-82a7-7328f5d65c37" providerId="ADAL" clId="{CCA64883-683B-47C5-847B-28AF095DAAA2}" dt="2022-08-12T09:42:26.290" v="6951"/>
          <ac:spMkLst>
            <pc:docMk/>
            <pc:sldMk cId="3229956953" sldId="1658"/>
            <ac:spMk id="12" creationId="{D0B0692F-7035-223B-9D58-9D966693CBA1}"/>
          </ac:spMkLst>
        </pc:spChg>
        <pc:spChg chg="add mod">
          <ac:chgData name="Bernat Sort Rufat" userId="1e5df0ea-a861-48a6-82a7-7328f5d65c37" providerId="ADAL" clId="{CCA64883-683B-47C5-847B-28AF095DAAA2}" dt="2022-08-12T09:42:26.290" v="6951"/>
          <ac:spMkLst>
            <pc:docMk/>
            <pc:sldMk cId="3229956953" sldId="1658"/>
            <ac:spMk id="13" creationId="{A12643C5-F5AE-B137-B208-B34FA4FF99E7}"/>
          </ac:spMkLst>
        </pc:spChg>
        <pc:spChg chg="mod">
          <ac:chgData name="Bernat Sort Rufat" userId="1e5df0ea-a861-48a6-82a7-7328f5d65c37" providerId="ADAL" clId="{CCA64883-683B-47C5-847B-28AF095DAAA2}" dt="2022-08-12T09:42:26.290" v="6951"/>
          <ac:spMkLst>
            <pc:docMk/>
            <pc:sldMk cId="3229956953" sldId="1658"/>
            <ac:spMk id="15" creationId="{9322EB89-8BFA-7802-2EB4-51AC5AD2E089}"/>
          </ac:spMkLst>
        </pc:spChg>
        <pc:spChg chg="mod">
          <ac:chgData name="Bernat Sort Rufat" userId="1e5df0ea-a861-48a6-82a7-7328f5d65c37" providerId="ADAL" clId="{CCA64883-683B-47C5-847B-28AF095DAAA2}" dt="2022-08-12T09:42:26.290" v="6951"/>
          <ac:spMkLst>
            <pc:docMk/>
            <pc:sldMk cId="3229956953" sldId="1658"/>
            <ac:spMk id="16" creationId="{1F49C96D-DE70-4792-AA10-2A40E8BDCC61}"/>
          </ac:spMkLst>
        </pc:spChg>
        <pc:spChg chg="mod">
          <ac:chgData name="Bernat Sort Rufat" userId="1e5df0ea-a861-48a6-82a7-7328f5d65c37" providerId="ADAL" clId="{CCA64883-683B-47C5-847B-28AF095DAAA2}" dt="2022-08-12T09:42:26.290" v="6951"/>
          <ac:spMkLst>
            <pc:docMk/>
            <pc:sldMk cId="3229956953" sldId="1658"/>
            <ac:spMk id="17" creationId="{55A139D2-AF06-D267-0391-B735A6A234BE}"/>
          </ac:spMkLst>
        </pc:spChg>
        <pc:spChg chg="add mod">
          <ac:chgData name="Bernat Sort Rufat" userId="1e5df0ea-a861-48a6-82a7-7328f5d65c37" providerId="ADAL" clId="{CCA64883-683B-47C5-847B-28AF095DAAA2}" dt="2022-08-12T09:42:26.290" v="6951"/>
          <ac:spMkLst>
            <pc:docMk/>
            <pc:sldMk cId="3229956953" sldId="1658"/>
            <ac:spMk id="18" creationId="{4FFB1FAF-7473-5BCD-EE28-0DE2063CDB6C}"/>
          </ac:spMkLst>
        </pc:spChg>
        <pc:spChg chg="add mod">
          <ac:chgData name="Bernat Sort Rufat" userId="1e5df0ea-a861-48a6-82a7-7328f5d65c37" providerId="ADAL" clId="{CCA64883-683B-47C5-847B-28AF095DAAA2}" dt="2022-08-12T09:42:26.290" v="6951"/>
          <ac:spMkLst>
            <pc:docMk/>
            <pc:sldMk cId="3229956953" sldId="1658"/>
            <ac:spMk id="19" creationId="{D24D867B-529B-9F99-A8DE-F01AA1E86B7C}"/>
          </ac:spMkLst>
        </pc:spChg>
        <pc:spChg chg="add mod">
          <ac:chgData name="Bernat Sort Rufat" userId="1e5df0ea-a861-48a6-82a7-7328f5d65c37" providerId="ADAL" clId="{CCA64883-683B-47C5-847B-28AF095DAAA2}" dt="2022-08-12T09:42:26.290" v="6951"/>
          <ac:spMkLst>
            <pc:docMk/>
            <pc:sldMk cId="3229956953" sldId="1658"/>
            <ac:spMk id="20" creationId="{CB42E911-40E6-E7BD-0341-C3AD606673F4}"/>
          </ac:spMkLst>
        </pc:spChg>
        <pc:spChg chg="add mod">
          <ac:chgData name="Bernat Sort Rufat" userId="1e5df0ea-a861-48a6-82a7-7328f5d65c37" providerId="ADAL" clId="{CCA64883-683B-47C5-847B-28AF095DAAA2}" dt="2022-08-12T09:42:26.290" v="6951"/>
          <ac:spMkLst>
            <pc:docMk/>
            <pc:sldMk cId="3229956953" sldId="1658"/>
            <ac:spMk id="21" creationId="{AEC31F21-BE3A-FEB7-D536-E4F1A09494B0}"/>
          </ac:spMkLst>
        </pc:spChg>
        <pc:spChg chg="add mod">
          <ac:chgData name="Bernat Sort Rufat" userId="1e5df0ea-a861-48a6-82a7-7328f5d65c37" providerId="ADAL" clId="{CCA64883-683B-47C5-847B-28AF095DAAA2}" dt="2022-08-12T09:42:26.290" v="6951"/>
          <ac:spMkLst>
            <pc:docMk/>
            <pc:sldMk cId="3229956953" sldId="1658"/>
            <ac:spMk id="22" creationId="{ED77152F-0126-D4BF-33D3-29D758037539}"/>
          </ac:spMkLst>
        </pc:spChg>
        <pc:spChg chg="add mod">
          <ac:chgData name="Bernat Sort Rufat" userId="1e5df0ea-a861-48a6-82a7-7328f5d65c37" providerId="ADAL" clId="{CCA64883-683B-47C5-847B-28AF095DAAA2}" dt="2022-08-12T09:42:26.290" v="6951"/>
          <ac:spMkLst>
            <pc:docMk/>
            <pc:sldMk cId="3229956953" sldId="1658"/>
            <ac:spMk id="23" creationId="{C7AB91EA-63F1-E6CD-9559-A3B1B8C332F2}"/>
          </ac:spMkLst>
        </pc:spChg>
        <pc:spChg chg="add mod">
          <ac:chgData name="Bernat Sort Rufat" userId="1e5df0ea-a861-48a6-82a7-7328f5d65c37" providerId="ADAL" clId="{CCA64883-683B-47C5-847B-28AF095DAAA2}" dt="2022-08-12T09:42:26.290" v="6951"/>
          <ac:spMkLst>
            <pc:docMk/>
            <pc:sldMk cId="3229956953" sldId="1658"/>
            <ac:spMk id="24" creationId="{3B62BB9F-6E77-CDF6-A407-422E9FC21377}"/>
          </ac:spMkLst>
        </pc:spChg>
        <pc:spChg chg="add mod">
          <ac:chgData name="Bernat Sort Rufat" userId="1e5df0ea-a861-48a6-82a7-7328f5d65c37" providerId="ADAL" clId="{CCA64883-683B-47C5-847B-28AF095DAAA2}" dt="2022-08-12T09:42:26.290" v="6951"/>
          <ac:spMkLst>
            <pc:docMk/>
            <pc:sldMk cId="3229956953" sldId="1658"/>
            <ac:spMk id="25" creationId="{EFF2F37E-4545-0649-4E5D-77AEC754E282}"/>
          </ac:spMkLst>
        </pc:spChg>
        <pc:spChg chg="add mod">
          <ac:chgData name="Bernat Sort Rufat" userId="1e5df0ea-a861-48a6-82a7-7328f5d65c37" providerId="ADAL" clId="{CCA64883-683B-47C5-847B-28AF095DAAA2}" dt="2022-08-12T09:42:26.290" v="6951"/>
          <ac:spMkLst>
            <pc:docMk/>
            <pc:sldMk cId="3229956953" sldId="1658"/>
            <ac:spMk id="26" creationId="{4E9E01B0-4E33-1B39-331D-684AA3C1CE7B}"/>
          </ac:spMkLst>
        </pc:spChg>
        <pc:spChg chg="add mod">
          <ac:chgData name="Bernat Sort Rufat" userId="1e5df0ea-a861-48a6-82a7-7328f5d65c37" providerId="ADAL" clId="{CCA64883-683B-47C5-847B-28AF095DAAA2}" dt="2022-08-12T09:42:26.290" v="6951"/>
          <ac:spMkLst>
            <pc:docMk/>
            <pc:sldMk cId="3229956953" sldId="1658"/>
            <ac:spMk id="27" creationId="{4C6E8BBD-E6AF-3362-B867-D0683074A64E}"/>
          </ac:spMkLst>
        </pc:spChg>
        <pc:spChg chg="add mod">
          <ac:chgData name="Bernat Sort Rufat" userId="1e5df0ea-a861-48a6-82a7-7328f5d65c37" providerId="ADAL" clId="{CCA64883-683B-47C5-847B-28AF095DAAA2}" dt="2022-08-12T09:42:26.290" v="6951"/>
          <ac:spMkLst>
            <pc:docMk/>
            <pc:sldMk cId="3229956953" sldId="1658"/>
            <ac:spMk id="28" creationId="{C6F9A7A4-D83A-B64B-2328-31B4F5E1D569}"/>
          </ac:spMkLst>
        </pc:spChg>
        <pc:spChg chg="add mod">
          <ac:chgData name="Bernat Sort Rufat" userId="1e5df0ea-a861-48a6-82a7-7328f5d65c37" providerId="ADAL" clId="{CCA64883-683B-47C5-847B-28AF095DAAA2}" dt="2022-08-12T09:42:26.290" v="6951"/>
          <ac:spMkLst>
            <pc:docMk/>
            <pc:sldMk cId="3229956953" sldId="1658"/>
            <ac:spMk id="29" creationId="{0A25CEA5-6F44-09B0-2C01-9BA3D106CFB0}"/>
          </ac:spMkLst>
        </pc:spChg>
        <pc:spChg chg="mod">
          <ac:chgData name="Bernat Sort Rufat" userId="1e5df0ea-a861-48a6-82a7-7328f5d65c37" providerId="ADAL" clId="{CCA64883-683B-47C5-847B-28AF095DAAA2}" dt="2022-08-12T09:42:26.290" v="6951"/>
          <ac:spMkLst>
            <pc:docMk/>
            <pc:sldMk cId="3229956953" sldId="1658"/>
            <ac:spMk id="33" creationId="{541D2178-CD7F-FCD8-CF4F-F61EE310E098}"/>
          </ac:spMkLst>
        </pc:spChg>
        <pc:spChg chg="mod">
          <ac:chgData name="Bernat Sort Rufat" userId="1e5df0ea-a861-48a6-82a7-7328f5d65c37" providerId="ADAL" clId="{CCA64883-683B-47C5-847B-28AF095DAAA2}" dt="2022-08-12T09:42:26.290" v="6951"/>
          <ac:spMkLst>
            <pc:docMk/>
            <pc:sldMk cId="3229956953" sldId="1658"/>
            <ac:spMk id="34" creationId="{73C2DB53-25E4-888B-787B-418111BCDA59}"/>
          </ac:spMkLst>
        </pc:spChg>
        <pc:spChg chg="mod">
          <ac:chgData name="Bernat Sort Rufat" userId="1e5df0ea-a861-48a6-82a7-7328f5d65c37" providerId="ADAL" clId="{CCA64883-683B-47C5-847B-28AF095DAAA2}" dt="2022-08-12T09:42:26.290" v="6951"/>
          <ac:spMkLst>
            <pc:docMk/>
            <pc:sldMk cId="3229956953" sldId="1658"/>
            <ac:spMk id="39" creationId="{201E5B16-CA3C-BFE5-26A3-35556F802FC3}"/>
          </ac:spMkLst>
        </pc:spChg>
        <pc:spChg chg="mod">
          <ac:chgData name="Bernat Sort Rufat" userId="1e5df0ea-a861-48a6-82a7-7328f5d65c37" providerId="ADAL" clId="{CCA64883-683B-47C5-847B-28AF095DAAA2}" dt="2022-08-12T09:42:26.290" v="6951"/>
          <ac:spMkLst>
            <pc:docMk/>
            <pc:sldMk cId="3229956953" sldId="1658"/>
            <ac:spMk id="40" creationId="{887A5255-5CB8-67E5-F27B-5DD853CD58D5}"/>
          </ac:spMkLst>
        </pc:spChg>
        <pc:spChg chg="mod">
          <ac:chgData name="Bernat Sort Rufat" userId="1e5df0ea-a861-48a6-82a7-7328f5d65c37" providerId="ADAL" clId="{CCA64883-683B-47C5-847B-28AF095DAAA2}" dt="2022-08-12T09:42:26.290" v="6951"/>
          <ac:spMkLst>
            <pc:docMk/>
            <pc:sldMk cId="3229956953" sldId="1658"/>
            <ac:spMk id="45" creationId="{5D9A600C-07CA-CA56-FAD6-E0275F24BE4C}"/>
          </ac:spMkLst>
        </pc:spChg>
        <pc:spChg chg="mod">
          <ac:chgData name="Bernat Sort Rufat" userId="1e5df0ea-a861-48a6-82a7-7328f5d65c37" providerId="ADAL" clId="{CCA64883-683B-47C5-847B-28AF095DAAA2}" dt="2022-08-12T09:42:26.290" v="6951"/>
          <ac:spMkLst>
            <pc:docMk/>
            <pc:sldMk cId="3229956953" sldId="1658"/>
            <ac:spMk id="46" creationId="{44CA29E7-59B4-E12E-0FFA-5F7C620117D8}"/>
          </ac:spMkLst>
        </pc:spChg>
        <pc:spChg chg="mod">
          <ac:chgData name="Bernat Sort Rufat" userId="1e5df0ea-a861-48a6-82a7-7328f5d65c37" providerId="ADAL" clId="{CCA64883-683B-47C5-847B-28AF095DAAA2}" dt="2022-08-12T09:42:26.290" v="6951"/>
          <ac:spMkLst>
            <pc:docMk/>
            <pc:sldMk cId="3229956953" sldId="1658"/>
            <ac:spMk id="51" creationId="{A9A7D5C1-5657-E556-B341-8D0E5615DE17}"/>
          </ac:spMkLst>
        </pc:spChg>
        <pc:spChg chg="mod">
          <ac:chgData name="Bernat Sort Rufat" userId="1e5df0ea-a861-48a6-82a7-7328f5d65c37" providerId="ADAL" clId="{CCA64883-683B-47C5-847B-28AF095DAAA2}" dt="2022-08-12T09:42:26.290" v="6951"/>
          <ac:spMkLst>
            <pc:docMk/>
            <pc:sldMk cId="3229956953" sldId="1658"/>
            <ac:spMk id="52" creationId="{7DE711D7-5D61-C0FA-6020-373EA2D73CDC}"/>
          </ac:spMkLst>
        </pc:spChg>
        <pc:spChg chg="mod">
          <ac:chgData name="Bernat Sort Rufat" userId="1e5df0ea-a861-48a6-82a7-7328f5d65c37" providerId="ADAL" clId="{CCA64883-683B-47C5-847B-28AF095DAAA2}" dt="2022-08-12T09:42:26.290" v="6951"/>
          <ac:spMkLst>
            <pc:docMk/>
            <pc:sldMk cId="3229956953" sldId="1658"/>
            <ac:spMk id="55" creationId="{74EA2356-BBED-DA1A-6B92-72076F922B87}"/>
          </ac:spMkLst>
        </pc:spChg>
        <pc:spChg chg="mod">
          <ac:chgData name="Bernat Sort Rufat" userId="1e5df0ea-a861-48a6-82a7-7328f5d65c37" providerId="ADAL" clId="{CCA64883-683B-47C5-847B-28AF095DAAA2}" dt="2022-08-12T09:42:26.290" v="6951"/>
          <ac:spMkLst>
            <pc:docMk/>
            <pc:sldMk cId="3229956953" sldId="1658"/>
            <ac:spMk id="56" creationId="{2766F6E2-CC0C-9913-2B76-5D42756647D0}"/>
          </ac:spMkLst>
        </pc:spChg>
        <pc:spChg chg="add del mod">
          <ac:chgData name="Bernat Sort Rufat" userId="1e5df0ea-a861-48a6-82a7-7328f5d65c37" providerId="ADAL" clId="{CCA64883-683B-47C5-847B-28AF095DAAA2}" dt="2022-08-12T09:42:35.293" v="6960" actId="478"/>
          <ac:spMkLst>
            <pc:docMk/>
            <pc:sldMk cId="3229956953" sldId="1658"/>
            <ac:spMk id="58" creationId="{B544FBA2-4FF5-A8D7-E274-13A2CA97F964}"/>
          </ac:spMkLst>
        </pc:spChg>
        <pc:spChg chg="add mod">
          <ac:chgData name="Bernat Sort Rufat" userId="1e5df0ea-a861-48a6-82a7-7328f5d65c37" providerId="ADAL" clId="{CCA64883-683B-47C5-847B-28AF095DAAA2}" dt="2022-08-12T09:42:26.290" v="6951"/>
          <ac:spMkLst>
            <pc:docMk/>
            <pc:sldMk cId="3229956953" sldId="1658"/>
            <ac:spMk id="59" creationId="{13240ED7-8BD6-1FCD-AE4B-A3510C076088}"/>
          </ac:spMkLst>
        </pc:spChg>
        <pc:spChg chg="add mod">
          <ac:chgData name="Bernat Sort Rufat" userId="1e5df0ea-a861-48a6-82a7-7328f5d65c37" providerId="ADAL" clId="{CCA64883-683B-47C5-847B-28AF095DAAA2}" dt="2022-08-12T09:42:26.290" v="6951"/>
          <ac:spMkLst>
            <pc:docMk/>
            <pc:sldMk cId="3229956953" sldId="1658"/>
            <ac:spMk id="60" creationId="{B0139D76-1FF8-7838-8E44-AD8F891F4C15}"/>
          </ac:spMkLst>
        </pc:spChg>
        <pc:spChg chg="add mod">
          <ac:chgData name="Bernat Sort Rufat" userId="1e5df0ea-a861-48a6-82a7-7328f5d65c37" providerId="ADAL" clId="{CCA64883-683B-47C5-847B-28AF095DAAA2}" dt="2022-08-12T09:42:26.290" v="6951"/>
          <ac:spMkLst>
            <pc:docMk/>
            <pc:sldMk cId="3229956953" sldId="1658"/>
            <ac:spMk id="61" creationId="{35F32992-BA67-3283-C6DF-C867686ED69D}"/>
          </ac:spMkLst>
        </pc:spChg>
        <pc:spChg chg="add del mod">
          <ac:chgData name="Bernat Sort Rufat" userId="1e5df0ea-a861-48a6-82a7-7328f5d65c37" providerId="ADAL" clId="{CCA64883-683B-47C5-847B-28AF095DAAA2}" dt="2022-08-12T09:42:30.905" v="6953" actId="478"/>
          <ac:spMkLst>
            <pc:docMk/>
            <pc:sldMk cId="3229956953" sldId="1658"/>
            <ac:spMk id="67" creationId="{A835F893-C041-07F5-68B4-E92FF420EF85}"/>
          </ac:spMkLst>
        </pc:spChg>
        <pc:grpChg chg="add mod">
          <ac:chgData name="Bernat Sort Rufat" userId="1e5df0ea-a861-48a6-82a7-7328f5d65c37" providerId="ADAL" clId="{CCA64883-683B-47C5-847B-28AF095DAAA2}" dt="2022-08-12T09:42:26.290" v="6951"/>
          <ac:grpSpMkLst>
            <pc:docMk/>
            <pc:sldMk cId="3229956953" sldId="1658"/>
            <ac:grpSpMk id="14" creationId="{A264827B-515F-E9FA-5627-DD3F696D6FC3}"/>
          </ac:grpSpMkLst>
        </pc:grpChg>
        <pc:grpChg chg="add mod">
          <ac:chgData name="Bernat Sort Rufat" userId="1e5df0ea-a861-48a6-82a7-7328f5d65c37" providerId="ADAL" clId="{CCA64883-683B-47C5-847B-28AF095DAAA2}" dt="2022-08-12T09:42:26.290" v="6951"/>
          <ac:grpSpMkLst>
            <pc:docMk/>
            <pc:sldMk cId="3229956953" sldId="1658"/>
            <ac:grpSpMk id="31" creationId="{66F6C08C-EE6B-D603-26AA-1E2E6BB0C707}"/>
          </ac:grpSpMkLst>
        </pc:grpChg>
        <pc:grpChg chg="add mod">
          <ac:chgData name="Bernat Sort Rufat" userId="1e5df0ea-a861-48a6-82a7-7328f5d65c37" providerId="ADAL" clId="{CCA64883-683B-47C5-847B-28AF095DAAA2}" dt="2022-08-12T09:42:26.290" v="6951"/>
          <ac:grpSpMkLst>
            <pc:docMk/>
            <pc:sldMk cId="3229956953" sldId="1658"/>
            <ac:grpSpMk id="36" creationId="{EC9F264E-B9D6-7A22-D720-12E29F9F9A64}"/>
          </ac:grpSpMkLst>
        </pc:grpChg>
        <pc:grpChg chg="mod">
          <ac:chgData name="Bernat Sort Rufat" userId="1e5df0ea-a861-48a6-82a7-7328f5d65c37" providerId="ADAL" clId="{CCA64883-683B-47C5-847B-28AF095DAAA2}" dt="2022-08-12T09:42:26.290" v="6951"/>
          <ac:grpSpMkLst>
            <pc:docMk/>
            <pc:sldMk cId="3229956953" sldId="1658"/>
            <ac:grpSpMk id="38" creationId="{A8A3C880-D6D8-EC73-4B59-6C289B2D0B63}"/>
          </ac:grpSpMkLst>
        </pc:grpChg>
        <pc:grpChg chg="add mod">
          <ac:chgData name="Bernat Sort Rufat" userId="1e5df0ea-a861-48a6-82a7-7328f5d65c37" providerId="ADAL" clId="{CCA64883-683B-47C5-847B-28AF095DAAA2}" dt="2022-08-12T09:42:26.290" v="6951"/>
          <ac:grpSpMkLst>
            <pc:docMk/>
            <pc:sldMk cId="3229956953" sldId="1658"/>
            <ac:grpSpMk id="42" creationId="{A70A00A2-9FE6-1746-D266-56771C96BFB6}"/>
          </ac:grpSpMkLst>
        </pc:grpChg>
        <pc:grpChg chg="mod">
          <ac:chgData name="Bernat Sort Rufat" userId="1e5df0ea-a861-48a6-82a7-7328f5d65c37" providerId="ADAL" clId="{CCA64883-683B-47C5-847B-28AF095DAAA2}" dt="2022-08-12T09:42:26.290" v="6951"/>
          <ac:grpSpMkLst>
            <pc:docMk/>
            <pc:sldMk cId="3229956953" sldId="1658"/>
            <ac:grpSpMk id="44" creationId="{4064E645-42C1-5E64-8BEA-ACDA5E840361}"/>
          </ac:grpSpMkLst>
        </pc:grpChg>
        <pc:grpChg chg="add mod">
          <ac:chgData name="Bernat Sort Rufat" userId="1e5df0ea-a861-48a6-82a7-7328f5d65c37" providerId="ADAL" clId="{CCA64883-683B-47C5-847B-28AF095DAAA2}" dt="2022-08-12T09:42:26.290" v="6951"/>
          <ac:grpSpMkLst>
            <pc:docMk/>
            <pc:sldMk cId="3229956953" sldId="1658"/>
            <ac:grpSpMk id="48" creationId="{18B8FA53-B450-771F-8DD0-57D5B1202C14}"/>
          </ac:grpSpMkLst>
        </pc:grpChg>
        <pc:grpChg chg="mod">
          <ac:chgData name="Bernat Sort Rufat" userId="1e5df0ea-a861-48a6-82a7-7328f5d65c37" providerId="ADAL" clId="{CCA64883-683B-47C5-847B-28AF095DAAA2}" dt="2022-08-12T09:42:26.290" v="6951"/>
          <ac:grpSpMkLst>
            <pc:docMk/>
            <pc:sldMk cId="3229956953" sldId="1658"/>
            <ac:grpSpMk id="50" creationId="{C8EE9FA7-D1F7-E1D9-3432-EEB47F0EA620}"/>
          </ac:grpSpMkLst>
        </pc:grpChg>
        <pc:grpChg chg="add mod">
          <ac:chgData name="Bernat Sort Rufat" userId="1e5df0ea-a861-48a6-82a7-7328f5d65c37" providerId="ADAL" clId="{CCA64883-683B-47C5-847B-28AF095DAAA2}" dt="2022-08-12T09:42:26.290" v="6951"/>
          <ac:grpSpMkLst>
            <pc:docMk/>
            <pc:sldMk cId="3229956953" sldId="1658"/>
            <ac:grpSpMk id="54" creationId="{5C7B2144-ACEB-AB4A-33B6-54E92BB26A80}"/>
          </ac:grpSpMkLst>
        </pc:grpChg>
        <pc:picChg chg="add mod">
          <ac:chgData name="Bernat Sort Rufat" userId="1e5df0ea-a861-48a6-82a7-7328f5d65c37" providerId="ADAL" clId="{CCA64883-683B-47C5-847B-28AF095DAAA2}" dt="2022-08-12T09:42:26.290" v="6951"/>
          <ac:picMkLst>
            <pc:docMk/>
            <pc:sldMk cId="3229956953" sldId="1658"/>
            <ac:picMk id="30" creationId="{7F54E300-F716-A5B3-3706-87671E3CFC0D}"/>
          </ac:picMkLst>
        </pc:picChg>
        <pc:picChg chg="mod">
          <ac:chgData name="Bernat Sort Rufat" userId="1e5df0ea-a861-48a6-82a7-7328f5d65c37" providerId="ADAL" clId="{CCA64883-683B-47C5-847B-28AF095DAAA2}" dt="2022-08-12T09:42:26.290" v="6951"/>
          <ac:picMkLst>
            <pc:docMk/>
            <pc:sldMk cId="3229956953" sldId="1658"/>
            <ac:picMk id="32" creationId="{58948673-FDF2-4CC4-BC92-70288D7A29B6}"/>
          </ac:picMkLst>
        </pc:picChg>
        <pc:picChg chg="mod">
          <ac:chgData name="Bernat Sort Rufat" userId="1e5df0ea-a861-48a6-82a7-7328f5d65c37" providerId="ADAL" clId="{CCA64883-683B-47C5-847B-28AF095DAAA2}" dt="2022-08-12T09:42:26.290" v="6951"/>
          <ac:picMkLst>
            <pc:docMk/>
            <pc:sldMk cId="3229956953" sldId="1658"/>
            <ac:picMk id="37" creationId="{CF458E42-426A-30D7-13E1-EAA427A15F2C}"/>
          </ac:picMkLst>
        </pc:picChg>
        <pc:picChg chg="mod">
          <ac:chgData name="Bernat Sort Rufat" userId="1e5df0ea-a861-48a6-82a7-7328f5d65c37" providerId="ADAL" clId="{CCA64883-683B-47C5-847B-28AF095DAAA2}" dt="2022-08-12T09:42:26.290" v="6951"/>
          <ac:picMkLst>
            <pc:docMk/>
            <pc:sldMk cId="3229956953" sldId="1658"/>
            <ac:picMk id="43" creationId="{439B456E-BF02-E605-5C21-B503A36CB734}"/>
          </ac:picMkLst>
        </pc:picChg>
        <pc:picChg chg="mod">
          <ac:chgData name="Bernat Sort Rufat" userId="1e5df0ea-a861-48a6-82a7-7328f5d65c37" providerId="ADAL" clId="{CCA64883-683B-47C5-847B-28AF095DAAA2}" dt="2022-08-12T09:42:26.290" v="6951"/>
          <ac:picMkLst>
            <pc:docMk/>
            <pc:sldMk cId="3229956953" sldId="1658"/>
            <ac:picMk id="49" creationId="{0806BA4D-9E1F-ED1A-E762-5308CEB07B36}"/>
          </ac:picMkLst>
        </pc:picChg>
        <pc:picChg chg="add del mod">
          <ac:chgData name="Bernat Sort Rufat" userId="1e5df0ea-a861-48a6-82a7-7328f5d65c37" providerId="ADAL" clId="{CCA64883-683B-47C5-847B-28AF095DAAA2}" dt="2022-08-12T09:42:33.233" v="6958" actId="478"/>
          <ac:picMkLst>
            <pc:docMk/>
            <pc:sldMk cId="3229956953" sldId="1658"/>
            <ac:picMk id="62" creationId="{1EF5979C-35F6-EB0B-39F1-10C24687963B}"/>
          </ac:picMkLst>
        </pc:picChg>
        <pc:picChg chg="add del mod">
          <ac:chgData name="Bernat Sort Rufat" userId="1e5df0ea-a861-48a6-82a7-7328f5d65c37" providerId="ADAL" clId="{CCA64883-683B-47C5-847B-28AF095DAAA2}" dt="2022-08-12T09:42:32.868" v="6957" actId="478"/>
          <ac:picMkLst>
            <pc:docMk/>
            <pc:sldMk cId="3229956953" sldId="1658"/>
            <ac:picMk id="63" creationId="{561B96E9-7416-1CE9-D2B7-0AD757B683E5}"/>
          </ac:picMkLst>
        </pc:picChg>
        <pc:picChg chg="add del mod">
          <ac:chgData name="Bernat Sort Rufat" userId="1e5df0ea-a861-48a6-82a7-7328f5d65c37" providerId="ADAL" clId="{CCA64883-683B-47C5-847B-28AF095DAAA2}" dt="2022-08-12T09:42:32.479" v="6956" actId="478"/>
          <ac:picMkLst>
            <pc:docMk/>
            <pc:sldMk cId="3229956953" sldId="1658"/>
            <ac:picMk id="64" creationId="{980E093F-7D2B-379D-FC18-432466CA0066}"/>
          </ac:picMkLst>
        </pc:picChg>
        <pc:picChg chg="add del mod">
          <ac:chgData name="Bernat Sort Rufat" userId="1e5df0ea-a861-48a6-82a7-7328f5d65c37" providerId="ADAL" clId="{CCA64883-683B-47C5-847B-28AF095DAAA2}" dt="2022-08-12T09:42:32.059" v="6955" actId="478"/>
          <ac:picMkLst>
            <pc:docMk/>
            <pc:sldMk cId="3229956953" sldId="1658"/>
            <ac:picMk id="65" creationId="{16E9AF75-FD99-151E-5E85-6F4DB1E41D4E}"/>
          </ac:picMkLst>
        </pc:picChg>
        <pc:picChg chg="add del mod">
          <ac:chgData name="Bernat Sort Rufat" userId="1e5df0ea-a861-48a6-82a7-7328f5d65c37" providerId="ADAL" clId="{CCA64883-683B-47C5-847B-28AF095DAAA2}" dt="2022-08-12T09:42:31.588" v="6954" actId="478"/>
          <ac:picMkLst>
            <pc:docMk/>
            <pc:sldMk cId="3229956953" sldId="1658"/>
            <ac:picMk id="66" creationId="{F7D03B9F-92A5-03F9-558D-14880A0FAE61}"/>
          </ac:picMkLst>
        </pc:picChg>
        <pc:cxnChg chg="add mod">
          <ac:chgData name="Bernat Sort Rufat" userId="1e5df0ea-a861-48a6-82a7-7328f5d65c37" providerId="ADAL" clId="{CCA64883-683B-47C5-847B-28AF095DAAA2}" dt="2022-08-12T09:42:26.290" v="6951"/>
          <ac:cxnSpMkLst>
            <pc:docMk/>
            <pc:sldMk cId="3229956953" sldId="1658"/>
            <ac:cxnSpMk id="35" creationId="{44420AD0-9CAD-4120-972E-D04A9EFC80A2}"/>
          </ac:cxnSpMkLst>
        </pc:cxnChg>
        <pc:cxnChg chg="add mod">
          <ac:chgData name="Bernat Sort Rufat" userId="1e5df0ea-a861-48a6-82a7-7328f5d65c37" providerId="ADAL" clId="{CCA64883-683B-47C5-847B-28AF095DAAA2}" dt="2022-08-12T09:42:26.290" v="6951"/>
          <ac:cxnSpMkLst>
            <pc:docMk/>
            <pc:sldMk cId="3229956953" sldId="1658"/>
            <ac:cxnSpMk id="41" creationId="{E9EC6E0C-EF94-7B27-3104-5F6425F9E473}"/>
          </ac:cxnSpMkLst>
        </pc:cxnChg>
        <pc:cxnChg chg="add mod">
          <ac:chgData name="Bernat Sort Rufat" userId="1e5df0ea-a861-48a6-82a7-7328f5d65c37" providerId="ADAL" clId="{CCA64883-683B-47C5-847B-28AF095DAAA2}" dt="2022-08-12T09:42:26.290" v="6951"/>
          <ac:cxnSpMkLst>
            <pc:docMk/>
            <pc:sldMk cId="3229956953" sldId="1658"/>
            <ac:cxnSpMk id="47" creationId="{0B27D276-CA12-0568-0E64-B8138A276006}"/>
          </ac:cxnSpMkLst>
        </pc:cxnChg>
        <pc:cxnChg chg="add mod">
          <ac:chgData name="Bernat Sort Rufat" userId="1e5df0ea-a861-48a6-82a7-7328f5d65c37" providerId="ADAL" clId="{CCA64883-683B-47C5-847B-28AF095DAAA2}" dt="2022-08-12T09:42:26.290" v="6951"/>
          <ac:cxnSpMkLst>
            <pc:docMk/>
            <pc:sldMk cId="3229956953" sldId="1658"/>
            <ac:cxnSpMk id="53" creationId="{03B3A940-19EB-49AE-8DD1-94384999E9E1}"/>
          </ac:cxnSpMkLst>
        </pc:cxnChg>
        <pc:cxnChg chg="add mod">
          <ac:chgData name="Bernat Sort Rufat" userId="1e5df0ea-a861-48a6-82a7-7328f5d65c37" providerId="ADAL" clId="{CCA64883-683B-47C5-847B-28AF095DAAA2}" dt="2022-08-12T09:42:26.290" v="6951"/>
          <ac:cxnSpMkLst>
            <pc:docMk/>
            <pc:sldMk cId="3229956953" sldId="1658"/>
            <ac:cxnSpMk id="57" creationId="{88B62194-8312-43CE-CE8B-00FDC0BD5E95}"/>
          </ac:cxnSpMkLst>
        </pc:cxnChg>
      </pc:sldChg>
      <pc:sldChg chg="addSp delSp modSp new mod ord">
        <pc:chgData name="Bernat Sort Rufat" userId="1e5df0ea-a861-48a6-82a7-7328f5d65c37" providerId="ADAL" clId="{CCA64883-683B-47C5-847B-28AF095DAAA2}" dt="2022-09-10T20:26:09.971" v="19006" actId="20577"/>
        <pc:sldMkLst>
          <pc:docMk/>
          <pc:sldMk cId="33787430" sldId="1659"/>
        </pc:sldMkLst>
        <pc:spChg chg="add mod">
          <ac:chgData name="Bernat Sort Rufat" userId="1e5df0ea-a861-48a6-82a7-7328f5d65c37" providerId="ADAL" clId="{CCA64883-683B-47C5-847B-28AF095DAAA2}" dt="2022-08-26T16:44:08.402" v="14642" actId="1036"/>
          <ac:spMkLst>
            <pc:docMk/>
            <pc:sldMk cId="33787430" sldId="1659"/>
            <ac:spMk id="2" creationId="{09D5CC01-9376-64EC-F7A8-16EB764F8640}"/>
          </ac:spMkLst>
        </pc:spChg>
        <pc:spChg chg="add mod">
          <ac:chgData name="Bernat Sort Rufat" userId="1e5df0ea-a861-48a6-82a7-7328f5d65c37" providerId="ADAL" clId="{CCA64883-683B-47C5-847B-28AF095DAAA2}" dt="2022-08-26T16:44:08.402" v="14642" actId="1036"/>
          <ac:spMkLst>
            <pc:docMk/>
            <pc:sldMk cId="33787430" sldId="1659"/>
            <ac:spMk id="3" creationId="{61BD1AD1-9474-F521-A26F-4A821658D45C}"/>
          </ac:spMkLst>
        </pc:spChg>
        <pc:spChg chg="add mod">
          <ac:chgData name="Bernat Sort Rufat" userId="1e5df0ea-a861-48a6-82a7-7328f5d65c37" providerId="ADAL" clId="{CCA64883-683B-47C5-847B-28AF095DAAA2}" dt="2022-08-31T08:40:11.638" v="18043" actId="790"/>
          <ac:spMkLst>
            <pc:docMk/>
            <pc:sldMk cId="33787430" sldId="1659"/>
            <ac:spMk id="4" creationId="{68066AE2-72B3-16D1-0362-07D787767D79}"/>
          </ac:spMkLst>
        </pc:spChg>
        <pc:spChg chg="add mod">
          <ac:chgData name="Bernat Sort Rufat" userId="1e5df0ea-a861-48a6-82a7-7328f5d65c37" providerId="ADAL" clId="{CCA64883-683B-47C5-847B-28AF095DAAA2}" dt="2022-08-26T16:44:08.402" v="14642" actId="1036"/>
          <ac:spMkLst>
            <pc:docMk/>
            <pc:sldMk cId="33787430" sldId="1659"/>
            <ac:spMk id="5" creationId="{FB0233B4-5C8A-AB24-B4A9-CAA39768F247}"/>
          </ac:spMkLst>
        </pc:spChg>
        <pc:spChg chg="add mod">
          <ac:chgData name="Bernat Sort Rufat" userId="1e5df0ea-a861-48a6-82a7-7328f5d65c37" providerId="ADAL" clId="{CCA64883-683B-47C5-847B-28AF095DAAA2}" dt="2022-08-26T16:44:08.402" v="14642" actId="1036"/>
          <ac:spMkLst>
            <pc:docMk/>
            <pc:sldMk cId="33787430" sldId="1659"/>
            <ac:spMk id="6" creationId="{B6F858EA-DE73-C60E-D375-ADE6CB487A7B}"/>
          </ac:spMkLst>
        </pc:spChg>
        <pc:spChg chg="add mod">
          <ac:chgData name="Bernat Sort Rufat" userId="1e5df0ea-a861-48a6-82a7-7328f5d65c37" providerId="ADAL" clId="{CCA64883-683B-47C5-847B-28AF095DAAA2}" dt="2022-08-26T16:44:08.402" v="14642" actId="1036"/>
          <ac:spMkLst>
            <pc:docMk/>
            <pc:sldMk cId="33787430" sldId="1659"/>
            <ac:spMk id="7" creationId="{038A14F0-583A-9A6D-6C6D-D7A8EDBC21FD}"/>
          </ac:spMkLst>
        </pc:spChg>
        <pc:spChg chg="add mod">
          <ac:chgData name="Bernat Sort Rufat" userId="1e5df0ea-a861-48a6-82a7-7328f5d65c37" providerId="ADAL" clId="{CCA64883-683B-47C5-847B-28AF095DAAA2}" dt="2022-08-31T08:40:11.638" v="18043" actId="790"/>
          <ac:spMkLst>
            <pc:docMk/>
            <pc:sldMk cId="33787430" sldId="1659"/>
            <ac:spMk id="8" creationId="{925BFCD4-62E8-4842-E0CC-460212B7357C}"/>
          </ac:spMkLst>
        </pc:spChg>
        <pc:spChg chg="add mod">
          <ac:chgData name="Bernat Sort Rufat" userId="1e5df0ea-a861-48a6-82a7-7328f5d65c37" providerId="ADAL" clId="{CCA64883-683B-47C5-847B-28AF095DAAA2}" dt="2022-08-26T16:44:08.402" v="14642" actId="1036"/>
          <ac:spMkLst>
            <pc:docMk/>
            <pc:sldMk cId="33787430" sldId="1659"/>
            <ac:spMk id="9" creationId="{10377810-4342-EEDA-1822-9DBFE6A06B41}"/>
          </ac:spMkLst>
        </pc:spChg>
        <pc:spChg chg="add del mod">
          <ac:chgData name="Bernat Sort Rufat" userId="1e5df0ea-a861-48a6-82a7-7328f5d65c37" providerId="ADAL" clId="{CCA64883-683B-47C5-847B-28AF095DAAA2}" dt="2022-08-12T09:44:24.461" v="6998" actId="478"/>
          <ac:spMkLst>
            <pc:docMk/>
            <pc:sldMk cId="33787430" sldId="1659"/>
            <ac:spMk id="10" creationId="{7B64310F-0F98-C7A8-624A-380BE565845E}"/>
          </ac:spMkLst>
        </pc:spChg>
        <pc:spChg chg="mod topLvl">
          <ac:chgData name="Bernat Sort Rufat" userId="1e5df0ea-a861-48a6-82a7-7328f5d65c37" providerId="ADAL" clId="{CCA64883-683B-47C5-847B-28AF095DAAA2}" dt="2022-08-31T08:40:11.638" v="18043" actId="790"/>
          <ac:spMkLst>
            <pc:docMk/>
            <pc:sldMk cId="33787430" sldId="1659"/>
            <ac:spMk id="12" creationId="{B7ADDDCC-DA66-086D-7345-D99CD0329CB2}"/>
          </ac:spMkLst>
        </pc:spChg>
        <pc:spChg chg="del mod">
          <ac:chgData name="Bernat Sort Rufat" userId="1e5df0ea-a861-48a6-82a7-7328f5d65c37" providerId="ADAL" clId="{CCA64883-683B-47C5-847B-28AF095DAAA2}" dt="2022-08-26T11:31:50.800" v="14378" actId="478"/>
          <ac:spMkLst>
            <pc:docMk/>
            <pc:sldMk cId="33787430" sldId="1659"/>
            <ac:spMk id="13" creationId="{02A08C79-53E4-F530-EAD4-5CFE02BBB457}"/>
          </ac:spMkLst>
        </pc:spChg>
        <pc:spChg chg="del mod topLvl">
          <ac:chgData name="Bernat Sort Rufat" userId="1e5df0ea-a861-48a6-82a7-7328f5d65c37" providerId="ADAL" clId="{CCA64883-683B-47C5-847B-28AF095DAAA2}" dt="2022-08-26T11:41:56.938" v="14483" actId="478"/>
          <ac:spMkLst>
            <pc:docMk/>
            <pc:sldMk cId="33787430" sldId="1659"/>
            <ac:spMk id="14" creationId="{E7988266-1865-4B5E-C031-64609E68F138}"/>
          </ac:spMkLst>
        </pc:spChg>
        <pc:spChg chg="add mod">
          <ac:chgData name="Bernat Sort Rufat" userId="1e5df0ea-a861-48a6-82a7-7328f5d65c37" providerId="ADAL" clId="{CCA64883-683B-47C5-847B-28AF095DAAA2}" dt="2022-08-31T08:40:11.638" v="18043" actId="790"/>
          <ac:spMkLst>
            <pc:docMk/>
            <pc:sldMk cId="33787430" sldId="1659"/>
            <ac:spMk id="15" creationId="{E0526597-A931-A184-5EBE-3AD80C4DFCBD}"/>
          </ac:spMkLst>
        </pc:spChg>
        <pc:spChg chg="add del mod">
          <ac:chgData name="Bernat Sort Rufat" userId="1e5df0ea-a861-48a6-82a7-7328f5d65c37" providerId="ADAL" clId="{CCA64883-683B-47C5-847B-28AF095DAAA2}" dt="2022-08-26T11:32:41.092" v="14386" actId="478"/>
          <ac:spMkLst>
            <pc:docMk/>
            <pc:sldMk cId="33787430" sldId="1659"/>
            <ac:spMk id="16" creationId="{39BE458F-B08D-A31E-23A3-0F39228AE868}"/>
          </ac:spMkLst>
        </pc:spChg>
        <pc:spChg chg="add del mod">
          <ac:chgData name="Bernat Sort Rufat" userId="1e5df0ea-a861-48a6-82a7-7328f5d65c37" providerId="ADAL" clId="{CCA64883-683B-47C5-847B-28AF095DAAA2}" dt="2022-08-26T11:32:42.155" v="14387" actId="478"/>
          <ac:spMkLst>
            <pc:docMk/>
            <pc:sldMk cId="33787430" sldId="1659"/>
            <ac:spMk id="17" creationId="{D621BE78-3CC3-2234-38EE-CAE480E2C992}"/>
          </ac:spMkLst>
        </pc:spChg>
        <pc:spChg chg="add mod">
          <ac:chgData name="Bernat Sort Rufat" userId="1e5df0ea-a861-48a6-82a7-7328f5d65c37" providerId="ADAL" clId="{CCA64883-683B-47C5-847B-28AF095DAAA2}" dt="2022-08-31T08:40:11.638" v="18043" actId="790"/>
          <ac:spMkLst>
            <pc:docMk/>
            <pc:sldMk cId="33787430" sldId="1659"/>
            <ac:spMk id="18" creationId="{EC2C30BD-E2E9-C884-6ED3-AC1834AF4D25}"/>
          </ac:spMkLst>
        </pc:spChg>
        <pc:spChg chg="add del mod">
          <ac:chgData name="Bernat Sort Rufat" userId="1e5df0ea-a861-48a6-82a7-7328f5d65c37" providerId="ADAL" clId="{CCA64883-683B-47C5-847B-28AF095DAAA2}" dt="2022-08-26T11:32:45.972" v="14389" actId="478"/>
          <ac:spMkLst>
            <pc:docMk/>
            <pc:sldMk cId="33787430" sldId="1659"/>
            <ac:spMk id="19" creationId="{E0654172-27FE-4FFB-735F-9D8B08793758}"/>
          </ac:spMkLst>
        </pc:spChg>
        <pc:spChg chg="add del mod">
          <ac:chgData name="Bernat Sort Rufat" userId="1e5df0ea-a861-48a6-82a7-7328f5d65c37" providerId="ADAL" clId="{CCA64883-683B-47C5-847B-28AF095DAAA2}" dt="2022-08-26T11:32:48.064" v="14391" actId="478"/>
          <ac:spMkLst>
            <pc:docMk/>
            <pc:sldMk cId="33787430" sldId="1659"/>
            <ac:spMk id="20" creationId="{949537D4-C31A-487B-C123-FF1B1AF6D75D}"/>
          </ac:spMkLst>
        </pc:spChg>
        <pc:spChg chg="add mod">
          <ac:chgData name="Bernat Sort Rufat" userId="1e5df0ea-a861-48a6-82a7-7328f5d65c37" providerId="ADAL" clId="{CCA64883-683B-47C5-847B-28AF095DAAA2}" dt="2022-08-31T08:40:11.638" v="18043" actId="790"/>
          <ac:spMkLst>
            <pc:docMk/>
            <pc:sldMk cId="33787430" sldId="1659"/>
            <ac:spMk id="21" creationId="{550DEF01-CFAF-C3DC-8E6D-C79BFEAE9D26}"/>
          </ac:spMkLst>
        </pc:spChg>
        <pc:spChg chg="add del mod">
          <ac:chgData name="Bernat Sort Rufat" userId="1e5df0ea-a861-48a6-82a7-7328f5d65c37" providerId="ADAL" clId="{CCA64883-683B-47C5-847B-28AF095DAAA2}" dt="2022-08-26T11:32:50.558" v="14393" actId="478"/>
          <ac:spMkLst>
            <pc:docMk/>
            <pc:sldMk cId="33787430" sldId="1659"/>
            <ac:spMk id="22" creationId="{728FCF74-A477-EC0F-8EE1-2FE30DB662E4}"/>
          </ac:spMkLst>
        </pc:spChg>
        <pc:spChg chg="add del mod">
          <ac:chgData name="Bernat Sort Rufat" userId="1e5df0ea-a861-48a6-82a7-7328f5d65c37" providerId="ADAL" clId="{CCA64883-683B-47C5-847B-28AF095DAAA2}" dt="2022-08-26T11:32:51.360" v="14394" actId="478"/>
          <ac:spMkLst>
            <pc:docMk/>
            <pc:sldMk cId="33787430" sldId="1659"/>
            <ac:spMk id="23" creationId="{85C5732B-3D68-CF49-39B6-5B997429AC1D}"/>
          </ac:spMkLst>
        </pc:spChg>
        <pc:spChg chg="add del mod">
          <ac:chgData name="Bernat Sort Rufat" userId="1e5df0ea-a861-48a6-82a7-7328f5d65c37" providerId="ADAL" clId="{CCA64883-683B-47C5-847B-28AF095DAAA2}" dt="2022-08-12T09:44:23.604" v="6997" actId="478"/>
          <ac:spMkLst>
            <pc:docMk/>
            <pc:sldMk cId="33787430" sldId="1659"/>
            <ac:spMk id="24" creationId="{5465CC6E-9E59-386B-0930-EA7D807BD3AA}"/>
          </ac:spMkLst>
        </pc:spChg>
        <pc:spChg chg="add del mod">
          <ac:chgData name="Bernat Sort Rufat" userId="1e5df0ea-a861-48a6-82a7-7328f5d65c37" providerId="ADAL" clId="{CCA64883-683B-47C5-847B-28AF095DAAA2}" dt="2022-08-12T09:44:23.604" v="6997" actId="478"/>
          <ac:spMkLst>
            <pc:docMk/>
            <pc:sldMk cId="33787430" sldId="1659"/>
            <ac:spMk id="25" creationId="{6BC763B5-E6E6-7B4C-BF00-226184510A8E}"/>
          </ac:spMkLst>
        </pc:spChg>
        <pc:spChg chg="add del mod">
          <ac:chgData name="Bernat Sort Rufat" userId="1e5df0ea-a861-48a6-82a7-7328f5d65c37" providerId="ADAL" clId="{CCA64883-683B-47C5-847B-28AF095DAAA2}" dt="2022-08-12T09:44:23.604" v="6997" actId="478"/>
          <ac:spMkLst>
            <pc:docMk/>
            <pc:sldMk cId="33787430" sldId="1659"/>
            <ac:spMk id="26" creationId="{80982BF0-1FD7-E836-CCB9-8B82987B6AEC}"/>
          </ac:spMkLst>
        </pc:spChg>
        <pc:spChg chg="del mod topLvl">
          <ac:chgData name="Bernat Sort Rufat" userId="1e5df0ea-a861-48a6-82a7-7328f5d65c37" providerId="ADAL" clId="{CCA64883-683B-47C5-847B-28AF095DAAA2}" dt="2022-08-26T11:32:32.333" v="14381" actId="478"/>
          <ac:spMkLst>
            <pc:docMk/>
            <pc:sldMk cId="33787430" sldId="1659"/>
            <ac:spMk id="30" creationId="{BF279CFD-1EE2-918C-83A1-E0AC6BF4F772}"/>
          </ac:spMkLst>
        </pc:spChg>
        <pc:spChg chg="del mod topLvl">
          <ac:chgData name="Bernat Sort Rufat" userId="1e5df0ea-a861-48a6-82a7-7328f5d65c37" providerId="ADAL" clId="{CCA64883-683B-47C5-847B-28AF095DAAA2}" dt="2022-08-26T11:32:34.745" v="14384" actId="478"/>
          <ac:spMkLst>
            <pc:docMk/>
            <pc:sldMk cId="33787430" sldId="1659"/>
            <ac:spMk id="31" creationId="{16CE01DF-75F1-E681-D8EE-D5117C213DAB}"/>
          </ac:spMkLst>
        </pc:spChg>
        <pc:spChg chg="mod">
          <ac:chgData name="Bernat Sort Rufat" userId="1e5df0ea-a861-48a6-82a7-7328f5d65c37" providerId="ADAL" clId="{CCA64883-683B-47C5-847B-28AF095DAAA2}" dt="2022-08-12T09:44:37.621" v="7003" actId="255"/>
          <ac:spMkLst>
            <pc:docMk/>
            <pc:sldMk cId="33787430" sldId="1659"/>
            <ac:spMk id="36" creationId="{9E29B43E-ED66-7AD7-896D-7CF585DA7E5B}"/>
          </ac:spMkLst>
        </pc:spChg>
        <pc:spChg chg="mod">
          <ac:chgData name="Bernat Sort Rufat" userId="1e5df0ea-a861-48a6-82a7-7328f5d65c37" providerId="ADAL" clId="{CCA64883-683B-47C5-847B-28AF095DAAA2}" dt="2022-08-12T09:44:37.621" v="7003" actId="255"/>
          <ac:spMkLst>
            <pc:docMk/>
            <pc:sldMk cId="33787430" sldId="1659"/>
            <ac:spMk id="37" creationId="{F43B7281-FA84-FE80-E3CF-88C83F06F33C}"/>
          </ac:spMkLst>
        </pc:spChg>
        <pc:spChg chg="add del mod">
          <ac:chgData name="Bernat Sort Rufat" userId="1e5df0ea-a861-48a6-82a7-7328f5d65c37" providerId="ADAL" clId="{CCA64883-683B-47C5-847B-28AF095DAAA2}" dt="2022-08-26T16:34:57.504" v="14555" actId="478"/>
          <ac:spMkLst>
            <pc:docMk/>
            <pc:sldMk cId="33787430" sldId="1659"/>
            <ac:spMk id="40" creationId="{2CEA897C-9BF2-66E3-DAD5-EDCC8D410B6B}"/>
          </ac:spMkLst>
        </pc:spChg>
        <pc:spChg chg="mod">
          <ac:chgData name="Bernat Sort Rufat" userId="1e5df0ea-a861-48a6-82a7-7328f5d65c37" providerId="ADAL" clId="{CCA64883-683B-47C5-847B-28AF095DAAA2}" dt="2022-08-12T09:44:37.621" v="7003" actId="255"/>
          <ac:spMkLst>
            <pc:docMk/>
            <pc:sldMk cId="33787430" sldId="1659"/>
            <ac:spMk id="42" creationId="{4D08DF24-E77B-18BE-722C-450014399E4A}"/>
          </ac:spMkLst>
        </pc:spChg>
        <pc:spChg chg="mod">
          <ac:chgData name="Bernat Sort Rufat" userId="1e5df0ea-a861-48a6-82a7-7328f5d65c37" providerId="ADAL" clId="{CCA64883-683B-47C5-847B-28AF095DAAA2}" dt="2022-08-12T09:44:37.621" v="7003" actId="255"/>
          <ac:spMkLst>
            <pc:docMk/>
            <pc:sldMk cId="33787430" sldId="1659"/>
            <ac:spMk id="43" creationId="{F45766B4-22FC-7F18-702E-2B30FCD6BA04}"/>
          </ac:spMkLst>
        </pc:spChg>
        <pc:spChg chg="mod">
          <ac:chgData name="Bernat Sort Rufat" userId="1e5df0ea-a861-48a6-82a7-7328f5d65c37" providerId="ADAL" clId="{CCA64883-683B-47C5-847B-28AF095DAAA2}" dt="2022-08-12T09:44:37.621" v="7003" actId="255"/>
          <ac:spMkLst>
            <pc:docMk/>
            <pc:sldMk cId="33787430" sldId="1659"/>
            <ac:spMk id="48" creationId="{E72BB6A9-C78C-C522-8A34-A4DF674CDC6D}"/>
          </ac:spMkLst>
        </pc:spChg>
        <pc:spChg chg="mod">
          <ac:chgData name="Bernat Sort Rufat" userId="1e5df0ea-a861-48a6-82a7-7328f5d65c37" providerId="ADAL" clId="{CCA64883-683B-47C5-847B-28AF095DAAA2}" dt="2022-08-12T09:44:37.621" v="7003" actId="255"/>
          <ac:spMkLst>
            <pc:docMk/>
            <pc:sldMk cId="33787430" sldId="1659"/>
            <ac:spMk id="49" creationId="{0DEEA96E-A47C-C88A-F4E6-2C3F8F1C0A05}"/>
          </ac:spMkLst>
        </pc:spChg>
        <pc:spChg chg="add del mod">
          <ac:chgData name="Bernat Sort Rufat" userId="1e5df0ea-a861-48a6-82a7-7328f5d65c37" providerId="ADAL" clId="{CCA64883-683B-47C5-847B-28AF095DAAA2}" dt="2022-08-26T16:35:17.829" v="14561" actId="478"/>
          <ac:spMkLst>
            <pc:docMk/>
            <pc:sldMk cId="33787430" sldId="1659"/>
            <ac:spMk id="51" creationId="{0EC06627-A9B4-2E4E-0650-55DBD031DB9B}"/>
          </ac:spMkLst>
        </pc:spChg>
        <pc:spChg chg="mod">
          <ac:chgData name="Bernat Sort Rufat" userId="1e5df0ea-a861-48a6-82a7-7328f5d65c37" providerId="ADAL" clId="{CCA64883-683B-47C5-847B-28AF095DAAA2}" dt="2022-08-12T09:43:02.470" v="6962"/>
          <ac:spMkLst>
            <pc:docMk/>
            <pc:sldMk cId="33787430" sldId="1659"/>
            <ac:spMk id="52" creationId="{8586452A-EC52-4E36-1B45-25048C2E8F5F}"/>
          </ac:spMkLst>
        </pc:spChg>
        <pc:spChg chg="add del mod">
          <ac:chgData name="Bernat Sort Rufat" userId="1e5df0ea-a861-48a6-82a7-7328f5d65c37" providerId="ADAL" clId="{CCA64883-683B-47C5-847B-28AF095DAAA2}" dt="2022-08-26T16:35:38.144" v="14569"/>
          <ac:spMkLst>
            <pc:docMk/>
            <pc:sldMk cId="33787430" sldId="1659"/>
            <ac:spMk id="52" creationId="{CE8524D8-F673-2948-3F91-D304EBE502AF}"/>
          </ac:spMkLst>
        </pc:spChg>
        <pc:spChg chg="add del mod">
          <ac:chgData name="Bernat Sort Rufat" userId="1e5df0ea-a861-48a6-82a7-7328f5d65c37" providerId="ADAL" clId="{CCA64883-683B-47C5-847B-28AF095DAAA2}" dt="2022-08-26T11:40:38.318" v="14464"/>
          <ac:spMkLst>
            <pc:docMk/>
            <pc:sldMk cId="33787430" sldId="1659"/>
            <ac:spMk id="53" creationId="{30DFB26A-2694-66CE-4DD1-8A365377BA96}"/>
          </ac:spMkLst>
        </pc:spChg>
        <pc:spChg chg="mod">
          <ac:chgData name="Bernat Sort Rufat" userId="1e5df0ea-a861-48a6-82a7-7328f5d65c37" providerId="ADAL" clId="{CCA64883-683B-47C5-847B-28AF095DAAA2}" dt="2022-08-12T09:44:26.127" v="7000" actId="20577"/>
          <ac:spMkLst>
            <pc:docMk/>
            <pc:sldMk cId="33787430" sldId="1659"/>
            <ac:spMk id="53" creationId="{9649189A-4A98-081F-B34D-D2B24B9189F6}"/>
          </ac:spMkLst>
        </pc:spChg>
        <pc:spChg chg="add del mod">
          <ac:chgData name="Bernat Sort Rufat" userId="1e5df0ea-a861-48a6-82a7-7328f5d65c37" providerId="ADAL" clId="{CCA64883-683B-47C5-847B-28AF095DAAA2}" dt="2022-08-26T11:40:44.212" v="14468"/>
          <ac:spMkLst>
            <pc:docMk/>
            <pc:sldMk cId="33787430" sldId="1659"/>
            <ac:spMk id="54" creationId="{B7157DD9-F262-C375-255D-FA42AAAFC44B}"/>
          </ac:spMkLst>
        </pc:spChg>
        <pc:spChg chg="add del mod">
          <ac:chgData name="Bernat Sort Rufat" userId="1e5df0ea-a861-48a6-82a7-7328f5d65c37" providerId="ADAL" clId="{CCA64883-683B-47C5-847B-28AF095DAAA2}" dt="2022-08-12T09:43:23.337" v="6967" actId="478"/>
          <ac:spMkLst>
            <pc:docMk/>
            <pc:sldMk cId="33787430" sldId="1659"/>
            <ac:spMk id="55" creationId="{651C58D6-AF57-6B73-D7AE-19C1DB676EAF}"/>
          </ac:spMkLst>
        </pc:spChg>
        <pc:spChg chg="add mod">
          <ac:chgData name="Bernat Sort Rufat" userId="1e5df0ea-a861-48a6-82a7-7328f5d65c37" providerId="ADAL" clId="{CCA64883-683B-47C5-847B-28AF095DAAA2}" dt="2022-09-10T17:35:53.743" v="18969" actId="14100"/>
          <ac:spMkLst>
            <pc:docMk/>
            <pc:sldMk cId="33787430" sldId="1659"/>
            <ac:spMk id="55" creationId="{F99A7D9D-2442-C01E-33D8-CD4C9778AE17}"/>
          </ac:spMkLst>
        </pc:spChg>
        <pc:spChg chg="add mod">
          <ac:chgData name="Bernat Sort Rufat" userId="1e5df0ea-a861-48a6-82a7-7328f5d65c37" providerId="ADAL" clId="{CCA64883-683B-47C5-847B-28AF095DAAA2}" dt="2022-09-10T17:35:47.608" v="18966" actId="14100"/>
          <ac:spMkLst>
            <pc:docMk/>
            <pc:sldMk cId="33787430" sldId="1659"/>
            <ac:spMk id="56" creationId="{7665579E-2ED4-811D-E1A3-41B6DAEAE3E0}"/>
          </ac:spMkLst>
        </pc:spChg>
        <pc:spChg chg="add del mod">
          <ac:chgData name="Bernat Sort Rufat" userId="1e5df0ea-a861-48a6-82a7-7328f5d65c37" providerId="ADAL" clId="{CCA64883-683B-47C5-847B-28AF095DAAA2}" dt="2022-08-12T09:43:21.542" v="6965" actId="478"/>
          <ac:spMkLst>
            <pc:docMk/>
            <pc:sldMk cId="33787430" sldId="1659"/>
            <ac:spMk id="56" creationId="{A8775214-44AC-3944-98F5-0B1017F36978}"/>
          </ac:spMkLst>
        </pc:spChg>
        <pc:spChg chg="add del mod">
          <ac:chgData name="Bernat Sort Rufat" userId="1e5df0ea-a861-48a6-82a7-7328f5d65c37" providerId="ADAL" clId="{CCA64883-683B-47C5-847B-28AF095DAAA2}" dt="2022-08-12T09:43:20.987" v="6964" actId="478"/>
          <ac:spMkLst>
            <pc:docMk/>
            <pc:sldMk cId="33787430" sldId="1659"/>
            <ac:spMk id="57" creationId="{B2081BAB-0FF1-A4E3-74A8-2915DF5BA051}"/>
          </ac:spMkLst>
        </pc:spChg>
        <pc:spChg chg="add del mod">
          <ac:chgData name="Bernat Sort Rufat" userId="1e5df0ea-a861-48a6-82a7-7328f5d65c37" providerId="ADAL" clId="{CCA64883-683B-47C5-847B-28AF095DAAA2}" dt="2022-08-26T16:34:39.274" v="14551" actId="478"/>
          <ac:spMkLst>
            <pc:docMk/>
            <pc:sldMk cId="33787430" sldId="1659"/>
            <ac:spMk id="57" creationId="{B96C69C5-E0C8-792D-BC7E-22824A43128F}"/>
          </ac:spMkLst>
        </pc:spChg>
        <pc:spChg chg="add mod">
          <ac:chgData name="Bernat Sort Rufat" userId="1e5df0ea-a861-48a6-82a7-7328f5d65c37" providerId="ADAL" clId="{CCA64883-683B-47C5-847B-28AF095DAAA2}" dt="2022-08-31T10:52:35.915" v="18095" actId="123"/>
          <ac:spMkLst>
            <pc:docMk/>
            <pc:sldMk cId="33787430" sldId="1659"/>
            <ac:spMk id="58" creationId="{C402BDE6-6886-C3D2-A7D5-030795DC2EC9}"/>
          </ac:spMkLst>
        </pc:spChg>
        <pc:spChg chg="add mod">
          <ac:chgData name="Bernat Sort Rufat" userId="1e5df0ea-a861-48a6-82a7-7328f5d65c37" providerId="ADAL" clId="{CCA64883-683B-47C5-847B-28AF095DAAA2}" dt="2022-08-31T10:52:33.267" v="18094" actId="123"/>
          <ac:spMkLst>
            <pc:docMk/>
            <pc:sldMk cId="33787430" sldId="1659"/>
            <ac:spMk id="59" creationId="{50AA2473-9810-E6F2-64BD-65E8E238395B}"/>
          </ac:spMkLst>
        </pc:spChg>
        <pc:spChg chg="add mod">
          <ac:chgData name="Bernat Sort Rufat" userId="1e5df0ea-a861-48a6-82a7-7328f5d65c37" providerId="ADAL" clId="{CCA64883-683B-47C5-847B-28AF095DAAA2}" dt="2022-09-10T17:36:19.097" v="18975" actId="14100"/>
          <ac:spMkLst>
            <pc:docMk/>
            <pc:sldMk cId="33787430" sldId="1659"/>
            <ac:spMk id="60" creationId="{EC5CDDE2-2965-1A2C-0763-EF07C6DFF3AE}"/>
          </ac:spMkLst>
        </pc:spChg>
        <pc:spChg chg="add mod">
          <ac:chgData name="Bernat Sort Rufat" userId="1e5df0ea-a861-48a6-82a7-7328f5d65c37" providerId="ADAL" clId="{CCA64883-683B-47C5-847B-28AF095DAAA2}" dt="2022-09-10T20:26:09.971" v="19006" actId="20577"/>
          <ac:spMkLst>
            <pc:docMk/>
            <pc:sldMk cId="33787430" sldId="1659"/>
            <ac:spMk id="61" creationId="{DCD47096-8CB7-2650-3330-3776750A7670}"/>
          </ac:spMkLst>
        </pc:spChg>
        <pc:grpChg chg="add del mod">
          <ac:chgData name="Bernat Sort Rufat" userId="1e5df0ea-a861-48a6-82a7-7328f5d65c37" providerId="ADAL" clId="{CCA64883-683B-47C5-847B-28AF095DAAA2}" dt="2022-08-26T11:41:56.938" v="14483" actId="478"/>
          <ac:grpSpMkLst>
            <pc:docMk/>
            <pc:sldMk cId="33787430" sldId="1659"/>
            <ac:grpSpMk id="11" creationId="{B1710615-B475-D518-3A88-EE208EB773B8}"/>
          </ac:grpSpMkLst>
        </pc:grpChg>
        <pc:grpChg chg="add del mod">
          <ac:chgData name="Bernat Sort Rufat" userId="1e5df0ea-a861-48a6-82a7-7328f5d65c37" providerId="ADAL" clId="{CCA64883-683B-47C5-847B-28AF095DAAA2}" dt="2022-08-26T11:32:32.333" v="14381" actId="478"/>
          <ac:grpSpMkLst>
            <pc:docMk/>
            <pc:sldMk cId="33787430" sldId="1659"/>
            <ac:grpSpMk id="28" creationId="{1634F9A5-9F85-D90F-B082-522F4341FE4B}"/>
          </ac:grpSpMkLst>
        </pc:grpChg>
        <pc:grpChg chg="add del mod">
          <ac:chgData name="Bernat Sort Rufat" userId="1e5df0ea-a861-48a6-82a7-7328f5d65c37" providerId="ADAL" clId="{CCA64883-683B-47C5-847B-28AF095DAAA2}" dt="2022-08-12T09:45:18.785" v="7008" actId="478"/>
          <ac:grpSpMkLst>
            <pc:docMk/>
            <pc:sldMk cId="33787430" sldId="1659"/>
            <ac:grpSpMk id="33" creationId="{BC9135B5-391F-8BFC-BE34-79AA5ED630C3}"/>
          </ac:grpSpMkLst>
        </pc:grpChg>
        <pc:grpChg chg="del mod topLvl">
          <ac:chgData name="Bernat Sort Rufat" userId="1e5df0ea-a861-48a6-82a7-7328f5d65c37" providerId="ADAL" clId="{CCA64883-683B-47C5-847B-28AF095DAAA2}" dt="2022-08-26T11:32:43.807" v="14388" actId="478"/>
          <ac:grpSpMkLst>
            <pc:docMk/>
            <pc:sldMk cId="33787430" sldId="1659"/>
            <ac:grpSpMk id="35" creationId="{DE135FC1-D0E1-113F-2718-3749E58BAF43}"/>
          </ac:grpSpMkLst>
        </pc:grpChg>
        <pc:grpChg chg="add del mod">
          <ac:chgData name="Bernat Sort Rufat" userId="1e5df0ea-a861-48a6-82a7-7328f5d65c37" providerId="ADAL" clId="{CCA64883-683B-47C5-847B-28AF095DAAA2}" dt="2022-08-12T09:45:20.163" v="7009" actId="478"/>
          <ac:grpSpMkLst>
            <pc:docMk/>
            <pc:sldMk cId="33787430" sldId="1659"/>
            <ac:grpSpMk id="39" creationId="{2680353A-4F64-5255-2F6D-1AE396EFFECE}"/>
          </ac:grpSpMkLst>
        </pc:grpChg>
        <pc:grpChg chg="del mod topLvl">
          <ac:chgData name="Bernat Sort Rufat" userId="1e5df0ea-a861-48a6-82a7-7328f5d65c37" providerId="ADAL" clId="{CCA64883-683B-47C5-847B-28AF095DAAA2}" dt="2022-08-26T11:39:18.142" v="14440" actId="478"/>
          <ac:grpSpMkLst>
            <pc:docMk/>
            <pc:sldMk cId="33787430" sldId="1659"/>
            <ac:grpSpMk id="41" creationId="{38D205E4-72D2-D6AF-5F1F-97CDDEDC3388}"/>
          </ac:grpSpMkLst>
        </pc:grpChg>
        <pc:grpChg chg="add del mod">
          <ac:chgData name="Bernat Sort Rufat" userId="1e5df0ea-a861-48a6-82a7-7328f5d65c37" providerId="ADAL" clId="{CCA64883-683B-47C5-847B-28AF095DAAA2}" dt="2022-08-12T09:45:21.785" v="7010" actId="478"/>
          <ac:grpSpMkLst>
            <pc:docMk/>
            <pc:sldMk cId="33787430" sldId="1659"/>
            <ac:grpSpMk id="45" creationId="{378E2FD3-143E-16BA-D7BE-0CAB66E52A42}"/>
          </ac:grpSpMkLst>
        </pc:grpChg>
        <pc:grpChg chg="del mod topLvl">
          <ac:chgData name="Bernat Sort Rufat" userId="1e5df0ea-a861-48a6-82a7-7328f5d65c37" providerId="ADAL" clId="{CCA64883-683B-47C5-847B-28AF095DAAA2}" dt="2022-08-26T11:39:42.843" v="14450" actId="478"/>
          <ac:grpSpMkLst>
            <pc:docMk/>
            <pc:sldMk cId="33787430" sldId="1659"/>
            <ac:grpSpMk id="47" creationId="{3BCFA426-1ACF-1E32-9E12-50E0388A96BF}"/>
          </ac:grpSpMkLst>
        </pc:grpChg>
        <pc:grpChg chg="add del mod">
          <ac:chgData name="Bernat Sort Rufat" userId="1e5df0ea-a861-48a6-82a7-7328f5d65c37" providerId="ADAL" clId="{CCA64883-683B-47C5-847B-28AF095DAAA2}" dt="2022-08-12T09:44:27.291" v="7001" actId="478"/>
          <ac:grpSpMkLst>
            <pc:docMk/>
            <pc:sldMk cId="33787430" sldId="1659"/>
            <ac:grpSpMk id="51" creationId="{DB8920D5-99F7-9A81-BDE0-10632DCA1E22}"/>
          </ac:grpSpMkLst>
        </pc:grpChg>
        <pc:graphicFrameChg chg="add mod modGraphic">
          <ac:chgData name="Bernat Sort Rufat" userId="1e5df0ea-a861-48a6-82a7-7328f5d65c37" providerId="ADAL" clId="{CCA64883-683B-47C5-847B-28AF095DAAA2}" dt="2022-08-26T16:44:08.402" v="14642" actId="1036"/>
          <ac:graphicFrameMkLst>
            <pc:docMk/>
            <pc:sldMk cId="33787430" sldId="1659"/>
            <ac:graphicFrameMk id="45" creationId="{C08AF621-14EB-3272-3F92-85F0780A63A9}"/>
          </ac:graphicFrameMkLst>
        </pc:graphicFrameChg>
        <pc:picChg chg="add del mod">
          <ac:chgData name="Bernat Sort Rufat" userId="1e5df0ea-a861-48a6-82a7-7328f5d65c37" providerId="ADAL" clId="{CCA64883-683B-47C5-847B-28AF095DAAA2}" dt="2022-08-12T09:44:25.793" v="6999" actId="478"/>
          <ac:picMkLst>
            <pc:docMk/>
            <pc:sldMk cId="33787430" sldId="1659"/>
            <ac:picMk id="27" creationId="{BC972421-4387-F771-A6F8-74F7CC4F9C2E}"/>
          </ac:picMkLst>
        </pc:picChg>
        <pc:picChg chg="del mod">
          <ac:chgData name="Bernat Sort Rufat" userId="1e5df0ea-a861-48a6-82a7-7328f5d65c37" providerId="ADAL" clId="{CCA64883-683B-47C5-847B-28AF095DAAA2}" dt="2022-08-12T09:45:17.140" v="7007" actId="478"/>
          <ac:picMkLst>
            <pc:docMk/>
            <pc:sldMk cId="33787430" sldId="1659"/>
            <ac:picMk id="29" creationId="{C657063A-B188-3A5F-ABA2-A8BC575AF19E}"/>
          </ac:picMkLst>
        </pc:picChg>
        <pc:picChg chg="del mod topLvl">
          <ac:chgData name="Bernat Sort Rufat" userId="1e5df0ea-a861-48a6-82a7-7328f5d65c37" providerId="ADAL" clId="{CCA64883-683B-47C5-847B-28AF095DAAA2}" dt="2022-08-12T09:45:18.785" v="7008" actId="478"/>
          <ac:picMkLst>
            <pc:docMk/>
            <pc:sldMk cId="33787430" sldId="1659"/>
            <ac:picMk id="34" creationId="{6BE30097-7B8F-05F4-CDC5-FE53D711909E}"/>
          </ac:picMkLst>
        </pc:picChg>
        <pc:picChg chg="del mod topLvl">
          <ac:chgData name="Bernat Sort Rufat" userId="1e5df0ea-a861-48a6-82a7-7328f5d65c37" providerId="ADAL" clId="{CCA64883-683B-47C5-847B-28AF095DAAA2}" dt="2022-08-12T09:45:20.163" v="7009" actId="478"/>
          <ac:picMkLst>
            <pc:docMk/>
            <pc:sldMk cId="33787430" sldId="1659"/>
            <ac:picMk id="40" creationId="{D67FDA17-CF92-8E40-AA0B-CE96556EC8C6}"/>
          </ac:picMkLst>
        </pc:picChg>
        <pc:picChg chg="del mod topLvl">
          <ac:chgData name="Bernat Sort Rufat" userId="1e5df0ea-a861-48a6-82a7-7328f5d65c37" providerId="ADAL" clId="{CCA64883-683B-47C5-847B-28AF095DAAA2}" dt="2022-08-12T09:45:21.785" v="7010" actId="478"/>
          <ac:picMkLst>
            <pc:docMk/>
            <pc:sldMk cId="33787430" sldId="1659"/>
            <ac:picMk id="46" creationId="{7542238C-4C88-3A68-9C53-DBC4BA2CE752}"/>
          </ac:picMkLst>
        </pc:picChg>
        <pc:picChg chg="add mod">
          <ac:chgData name="Bernat Sort Rufat" userId="1e5df0ea-a861-48a6-82a7-7328f5d65c37" providerId="ADAL" clId="{CCA64883-683B-47C5-847B-28AF095DAAA2}" dt="2022-08-26T16:44:08.402" v="14642" actId="1036"/>
          <ac:picMkLst>
            <pc:docMk/>
            <pc:sldMk cId="33787430" sldId="1659"/>
            <ac:picMk id="46" creationId="{C812C5D9-8EF2-76E4-CEEF-F6FD520B0D49}"/>
          </ac:picMkLst>
        </pc:picChg>
        <pc:cxnChg chg="add mod">
          <ac:chgData name="Bernat Sort Rufat" userId="1e5df0ea-a861-48a6-82a7-7328f5d65c37" providerId="ADAL" clId="{CCA64883-683B-47C5-847B-28AF095DAAA2}" dt="2022-08-26T16:44:08.402" v="14642" actId="1036"/>
          <ac:cxnSpMkLst>
            <pc:docMk/>
            <pc:sldMk cId="33787430" sldId="1659"/>
            <ac:cxnSpMk id="32" creationId="{084842F6-F4E4-9D19-D4EA-E4E3D16EE614}"/>
          </ac:cxnSpMkLst>
        </pc:cxnChg>
        <pc:cxnChg chg="add mod">
          <ac:chgData name="Bernat Sort Rufat" userId="1e5df0ea-a861-48a6-82a7-7328f5d65c37" providerId="ADAL" clId="{CCA64883-683B-47C5-847B-28AF095DAAA2}" dt="2022-08-26T16:44:08.402" v="14642" actId="1036"/>
          <ac:cxnSpMkLst>
            <pc:docMk/>
            <pc:sldMk cId="33787430" sldId="1659"/>
            <ac:cxnSpMk id="38" creationId="{FCE448B2-AB50-D3A2-CBEB-6338CEC3867F}"/>
          </ac:cxnSpMkLst>
        </pc:cxnChg>
        <pc:cxnChg chg="add mod">
          <ac:chgData name="Bernat Sort Rufat" userId="1e5df0ea-a861-48a6-82a7-7328f5d65c37" providerId="ADAL" clId="{CCA64883-683B-47C5-847B-28AF095DAAA2}" dt="2022-08-26T16:44:08.402" v="14642" actId="1036"/>
          <ac:cxnSpMkLst>
            <pc:docMk/>
            <pc:sldMk cId="33787430" sldId="1659"/>
            <ac:cxnSpMk id="44" creationId="{7DB7EEE2-B463-DAD6-428E-AD400B38A0EF}"/>
          </ac:cxnSpMkLst>
        </pc:cxnChg>
        <pc:cxnChg chg="add mod">
          <ac:chgData name="Bernat Sort Rufat" userId="1e5df0ea-a861-48a6-82a7-7328f5d65c37" providerId="ADAL" clId="{CCA64883-683B-47C5-847B-28AF095DAAA2}" dt="2022-08-26T16:44:08.402" v="14642" actId="1036"/>
          <ac:cxnSpMkLst>
            <pc:docMk/>
            <pc:sldMk cId="33787430" sldId="1659"/>
            <ac:cxnSpMk id="50" creationId="{87CCC557-21CC-790C-CABB-20A37EE8E9F3}"/>
          </ac:cxnSpMkLst>
        </pc:cxnChg>
        <pc:cxnChg chg="add del mod">
          <ac:chgData name="Bernat Sort Rufat" userId="1e5df0ea-a861-48a6-82a7-7328f5d65c37" providerId="ADAL" clId="{CCA64883-683B-47C5-847B-28AF095DAAA2}" dt="2022-08-12T09:44:23.604" v="6997" actId="478"/>
          <ac:cxnSpMkLst>
            <pc:docMk/>
            <pc:sldMk cId="33787430" sldId="1659"/>
            <ac:cxnSpMk id="54" creationId="{79202E9B-DEBF-7736-287D-237A47AB406A}"/>
          </ac:cxnSpMkLst>
        </pc:cxnChg>
      </pc:sldChg>
      <pc:sldChg chg="addSp delSp modSp new mod setBg delAnim modAnim setClrOvrMap">
        <pc:chgData name="Bernat Sort Rufat" userId="1e5df0ea-a861-48a6-82a7-7328f5d65c37" providerId="ADAL" clId="{CCA64883-683B-47C5-847B-28AF095DAAA2}" dt="2022-09-12T19:00:15.905" v="19288" actId="20577"/>
        <pc:sldMkLst>
          <pc:docMk/>
          <pc:sldMk cId="3569968928" sldId="1660"/>
        </pc:sldMkLst>
        <pc:spChg chg="add mod">
          <ac:chgData name="Bernat Sort Rufat" userId="1e5df0ea-a861-48a6-82a7-7328f5d65c37" providerId="ADAL" clId="{CCA64883-683B-47C5-847B-28AF095DAAA2}" dt="2022-09-12T19:00:15.905" v="19288" actId="20577"/>
          <ac:spMkLst>
            <pc:docMk/>
            <pc:sldMk cId="3569968928" sldId="1660"/>
            <ac:spMk id="2" creationId="{53013035-1F76-6B1C-F90E-275779360FA3}"/>
          </ac:spMkLst>
        </pc:spChg>
        <pc:spChg chg="add del mod">
          <ac:chgData name="Bernat Sort Rufat" userId="1e5df0ea-a861-48a6-82a7-7328f5d65c37" providerId="ADAL" clId="{CCA64883-683B-47C5-847B-28AF095DAAA2}" dt="2022-09-03T11:05:03.909" v="18466" actId="478"/>
          <ac:spMkLst>
            <pc:docMk/>
            <pc:sldMk cId="3569968928" sldId="1660"/>
            <ac:spMk id="3" creationId="{A991F6AC-E310-2949-DD54-4CD812AA91EB}"/>
          </ac:spMkLst>
        </pc:spChg>
        <pc:spChg chg="add del">
          <ac:chgData name="Bernat Sort Rufat" userId="1e5df0ea-a861-48a6-82a7-7328f5d65c37" providerId="ADAL" clId="{CCA64883-683B-47C5-847B-28AF095DAAA2}" dt="2022-08-12T10:02:50.955" v="7326" actId="478"/>
          <ac:spMkLst>
            <pc:docMk/>
            <pc:sldMk cId="3569968928" sldId="1660"/>
            <ac:spMk id="4" creationId="{54EB949A-6D21-4E2C-B29C-179398F3FA13}"/>
          </ac:spMkLst>
        </pc:spChg>
        <pc:spChg chg="add del">
          <ac:chgData name="Bernat Sort Rufat" userId="1e5df0ea-a861-48a6-82a7-7328f5d65c37" providerId="ADAL" clId="{CCA64883-683B-47C5-847B-28AF095DAAA2}" dt="2022-08-12T10:35:54.231" v="8247" actId="478"/>
          <ac:spMkLst>
            <pc:docMk/>
            <pc:sldMk cId="3569968928" sldId="1660"/>
            <ac:spMk id="9" creationId="{5BCAB772-A701-CDDB-B048-376D99AA8798}"/>
          </ac:spMkLst>
        </pc:spChg>
        <pc:spChg chg="add del mod">
          <ac:chgData name="Bernat Sort Rufat" userId="1e5df0ea-a861-48a6-82a7-7328f5d65c37" providerId="ADAL" clId="{CCA64883-683B-47C5-847B-28AF095DAAA2}" dt="2022-08-12T10:36:10.039" v="8250" actId="478"/>
          <ac:spMkLst>
            <pc:docMk/>
            <pc:sldMk cId="3569968928" sldId="1660"/>
            <ac:spMk id="10" creationId="{304BED03-A976-7F31-CFC5-93FE2DBE3FCB}"/>
          </ac:spMkLst>
        </pc:spChg>
        <pc:spChg chg="add mod">
          <ac:chgData name="Bernat Sort Rufat" userId="1e5df0ea-a861-48a6-82a7-7328f5d65c37" providerId="ADAL" clId="{CCA64883-683B-47C5-847B-28AF095DAAA2}" dt="2022-08-31T08:40:26.504" v="18044" actId="790"/>
          <ac:spMkLst>
            <pc:docMk/>
            <pc:sldMk cId="3569968928" sldId="1660"/>
            <ac:spMk id="11" creationId="{0109C51E-DA06-7E01-E3AC-802537944BDE}"/>
          </ac:spMkLst>
        </pc:spChg>
        <pc:spChg chg="add mod">
          <ac:chgData name="Bernat Sort Rufat" userId="1e5df0ea-a861-48a6-82a7-7328f5d65c37" providerId="ADAL" clId="{CCA64883-683B-47C5-847B-28AF095DAAA2}" dt="2022-08-31T08:40:26.504" v="18044" actId="790"/>
          <ac:spMkLst>
            <pc:docMk/>
            <pc:sldMk cId="3569968928" sldId="1660"/>
            <ac:spMk id="12" creationId="{62C1A6BD-8BC2-1ECE-558D-E9A77B411E01}"/>
          </ac:spMkLst>
        </pc:spChg>
        <pc:spChg chg="add del">
          <ac:chgData name="Bernat Sort Rufat" userId="1e5df0ea-a861-48a6-82a7-7328f5d65c37" providerId="ADAL" clId="{CCA64883-683B-47C5-847B-28AF095DAAA2}" dt="2022-08-12T10:04:49.772" v="7338" actId="26606"/>
          <ac:spMkLst>
            <pc:docMk/>
            <pc:sldMk cId="3569968928" sldId="1660"/>
            <ac:spMk id="13" creationId="{0DE6A193-4755-479A-BC6F-A7EBCA73BE1A}"/>
          </ac:spMkLst>
        </pc:spChg>
        <pc:spChg chg="add del mod">
          <ac:chgData name="Bernat Sort Rufat" userId="1e5df0ea-a861-48a6-82a7-7328f5d65c37" providerId="ADAL" clId="{CCA64883-683B-47C5-847B-28AF095DAAA2}" dt="2022-09-03T11:05:51.256" v="18490" actId="478"/>
          <ac:spMkLst>
            <pc:docMk/>
            <pc:sldMk cId="3569968928" sldId="1660"/>
            <ac:spMk id="14" creationId="{50E2FF7E-C81E-5205-B959-91E55346EA99}"/>
          </ac:spMkLst>
        </pc:spChg>
        <pc:spChg chg="add del">
          <ac:chgData name="Bernat Sort Rufat" userId="1e5df0ea-a861-48a6-82a7-7328f5d65c37" providerId="ADAL" clId="{CCA64883-683B-47C5-847B-28AF095DAAA2}" dt="2022-08-12T10:04:49.772" v="7338" actId="26606"/>
          <ac:spMkLst>
            <pc:docMk/>
            <pc:sldMk cId="3569968928" sldId="1660"/>
            <ac:spMk id="15" creationId="{5A55B759-31A7-423C-9BC2-A8BC09FE98B9}"/>
          </ac:spMkLst>
        </pc:spChg>
        <pc:spChg chg="add mod">
          <ac:chgData name="Bernat Sort Rufat" userId="1e5df0ea-a861-48a6-82a7-7328f5d65c37" providerId="ADAL" clId="{CCA64883-683B-47C5-847B-28AF095DAAA2}" dt="2022-09-03T11:07:58.966" v="18503" actId="207"/>
          <ac:spMkLst>
            <pc:docMk/>
            <pc:sldMk cId="3569968928" sldId="1660"/>
            <ac:spMk id="15" creationId="{778B713B-05FC-078A-0216-57857E8DA72E}"/>
          </ac:spMkLst>
        </pc:spChg>
        <pc:spChg chg="add del mod">
          <ac:chgData name="Bernat Sort Rufat" userId="1e5df0ea-a861-48a6-82a7-7328f5d65c37" providerId="ADAL" clId="{CCA64883-683B-47C5-847B-28AF095DAAA2}" dt="2022-09-03T11:07:40.716" v="18501" actId="478"/>
          <ac:spMkLst>
            <pc:docMk/>
            <pc:sldMk cId="3569968928" sldId="1660"/>
            <ac:spMk id="16" creationId="{783C0803-F8B9-62CF-8608-DF4DFED955C6}"/>
          </ac:spMkLst>
        </pc:spChg>
        <pc:spChg chg="add mod">
          <ac:chgData name="Bernat Sort Rufat" userId="1e5df0ea-a861-48a6-82a7-7328f5d65c37" providerId="ADAL" clId="{CCA64883-683B-47C5-847B-28AF095DAAA2}" dt="2022-09-03T11:08:45.735" v="18506" actId="1076"/>
          <ac:spMkLst>
            <pc:docMk/>
            <pc:sldMk cId="3569968928" sldId="1660"/>
            <ac:spMk id="17" creationId="{161710FF-75EF-D142-E72B-E9C340943798}"/>
          </ac:spMkLst>
        </pc:spChg>
        <pc:spChg chg="add del">
          <ac:chgData name="Bernat Sort Rufat" userId="1e5df0ea-a861-48a6-82a7-7328f5d65c37" providerId="ADAL" clId="{CCA64883-683B-47C5-847B-28AF095DAAA2}" dt="2022-08-12T10:04:49.772" v="7338" actId="26606"/>
          <ac:spMkLst>
            <pc:docMk/>
            <pc:sldMk cId="3569968928" sldId="1660"/>
            <ac:spMk id="17" creationId="{F78796AF-79A0-47AC-BEFD-BFFC00F968C4}"/>
          </ac:spMkLst>
        </pc:spChg>
        <pc:spChg chg="add del">
          <ac:chgData name="Bernat Sort Rufat" userId="1e5df0ea-a861-48a6-82a7-7328f5d65c37" providerId="ADAL" clId="{CCA64883-683B-47C5-847B-28AF095DAAA2}" dt="2022-08-12T10:04:50.685" v="7340" actId="26606"/>
          <ac:spMkLst>
            <pc:docMk/>
            <pc:sldMk cId="3569968928" sldId="1660"/>
            <ac:spMk id="19" creationId="{99ED5833-B85B-4103-8A3B-CAB0308E6C15}"/>
          </ac:spMkLst>
        </pc:spChg>
        <pc:spChg chg="add del">
          <ac:chgData name="Bernat Sort Rufat" userId="1e5df0ea-a861-48a6-82a7-7328f5d65c37" providerId="ADAL" clId="{CCA64883-683B-47C5-847B-28AF095DAAA2}" dt="2022-08-12T10:04:55.486" v="7342" actId="26606"/>
          <ac:spMkLst>
            <pc:docMk/>
            <pc:sldMk cId="3569968928" sldId="1660"/>
            <ac:spMk id="21" creationId="{70BDD0CE-06A4-404B-8A13-580229C1C923}"/>
          </ac:spMkLst>
        </pc:spChg>
        <pc:spChg chg="add del">
          <ac:chgData name="Bernat Sort Rufat" userId="1e5df0ea-a861-48a6-82a7-7328f5d65c37" providerId="ADAL" clId="{CCA64883-683B-47C5-847B-28AF095DAAA2}" dt="2022-08-12T10:04:55.486" v="7342" actId="26606"/>
          <ac:spMkLst>
            <pc:docMk/>
            <pc:sldMk cId="3569968928" sldId="1660"/>
            <ac:spMk id="22" creationId="{EE9899FA-8881-472C-AA59-D08A89CA8AEF}"/>
          </ac:spMkLst>
        </pc:spChg>
        <pc:spChg chg="add del">
          <ac:chgData name="Bernat Sort Rufat" userId="1e5df0ea-a861-48a6-82a7-7328f5d65c37" providerId="ADAL" clId="{CCA64883-683B-47C5-847B-28AF095DAAA2}" dt="2022-08-12T10:04:55.486" v="7342" actId="26606"/>
          <ac:spMkLst>
            <pc:docMk/>
            <pc:sldMk cId="3569968928" sldId="1660"/>
            <ac:spMk id="23" creationId="{080B7D90-3DF1-4514-B26D-616BE35553C9}"/>
          </ac:spMkLst>
        </pc:spChg>
        <pc:spChg chg="add del">
          <ac:chgData name="Bernat Sort Rufat" userId="1e5df0ea-a861-48a6-82a7-7328f5d65c37" providerId="ADAL" clId="{CCA64883-683B-47C5-847B-28AF095DAAA2}" dt="2022-08-12T10:04:57.309" v="7344" actId="26606"/>
          <ac:spMkLst>
            <pc:docMk/>
            <pc:sldMk cId="3569968928" sldId="1660"/>
            <ac:spMk id="25" creationId="{FB33DC6A-1F1C-4A06-834E-CFF88F1C0BB9}"/>
          </ac:spMkLst>
        </pc:spChg>
        <pc:spChg chg="add del">
          <ac:chgData name="Bernat Sort Rufat" userId="1e5df0ea-a861-48a6-82a7-7328f5d65c37" providerId="ADAL" clId="{CCA64883-683B-47C5-847B-28AF095DAAA2}" dt="2022-08-12T10:04:57.309" v="7344" actId="26606"/>
          <ac:spMkLst>
            <pc:docMk/>
            <pc:sldMk cId="3569968928" sldId="1660"/>
            <ac:spMk id="26" creationId="{0FE1D5CF-87B8-4A8A-AD3C-01D06A60769B}"/>
          </ac:spMkLst>
        </pc:spChg>
        <pc:spChg chg="add del">
          <ac:chgData name="Bernat Sort Rufat" userId="1e5df0ea-a861-48a6-82a7-7328f5d65c37" providerId="ADAL" clId="{CCA64883-683B-47C5-847B-28AF095DAAA2}" dt="2022-08-12T10:04:57.309" v="7344" actId="26606"/>
          <ac:spMkLst>
            <pc:docMk/>
            <pc:sldMk cId="3569968928" sldId="1660"/>
            <ac:spMk id="27" creationId="{60926200-45C2-41E9-839F-31CD5FE4CD59}"/>
          </ac:spMkLst>
        </pc:spChg>
        <pc:spChg chg="add del">
          <ac:chgData name="Bernat Sort Rufat" userId="1e5df0ea-a861-48a6-82a7-7328f5d65c37" providerId="ADAL" clId="{CCA64883-683B-47C5-847B-28AF095DAAA2}" dt="2022-08-12T10:04:57.309" v="7344" actId="26606"/>
          <ac:spMkLst>
            <pc:docMk/>
            <pc:sldMk cId="3569968928" sldId="1660"/>
            <ac:spMk id="28" creationId="{AF2F604E-43BE-4DC3-B983-E071523364F8}"/>
          </ac:spMkLst>
        </pc:spChg>
        <pc:spChg chg="add del">
          <ac:chgData name="Bernat Sort Rufat" userId="1e5df0ea-a861-48a6-82a7-7328f5d65c37" providerId="ADAL" clId="{CCA64883-683B-47C5-847B-28AF095DAAA2}" dt="2022-08-12T10:04:57.309" v="7344" actId="26606"/>
          <ac:spMkLst>
            <pc:docMk/>
            <pc:sldMk cId="3569968928" sldId="1660"/>
            <ac:spMk id="29" creationId="{08C9B587-E65E-4B52-B37C-ABEBB6E87928}"/>
          </ac:spMkLst>
        </pc:spChg>
        <pc:spChg chg="add del">
          <ac:chgData name="Bernat Sort Rufat" userId="1e5df0ea-a861-48a6-82a7-7328f5d65c37" providerId="ADAL" clId="{CCA64883-683B-47C5-847B-28AF095DAAA2}" dt="2022-08-12T10:04:59.263" v="7346" actId="26606"/>
          <ac:spMkLst>
            <pc:docMk/>
            <pc:sldMk cId="3569968928" sldId="1660"/>
            <ac:spMk id="31" creationId="{C4879EFC-8E62-4E00-973C-C45EE9EC676D}"/>
          </ac:spMkLst>
        </pc:spChg>
        <pc:spChg chg="add del">
          <ac:chgData name="Bernat Sort Rufat" userId="1e5df0ea-a861-48a6-82a7-7328f5d65c37" providerId="ADAL" clId="{CCA64883-683B-47C5-847B-28AF095DAAA2}" dt="2022-08-12T10:04:59.263" v="7346" actId="26606"/>
          <ac:spMkLst>
            <pc:docMk/>
            <pc:sldMk cId="3569968928" sldId="1660"/>
            <ac:spMk id="32" creationId="{D6A9C53F-5F90-40A5-8C85-5412D39C8C68}"/>
          </ac:spMkLst>
        </pc:spChg>
        <pc:spChg chg="add del">
          <ac:chgData name="Bernat Sort Rufat" userId="1e5df0ea-a861-48a6-82a7-7328f5d65c37" providerId="ADAL" clId="{CCA64883-683B-47C5-847B-28AF095DAAA2}" dt="2022-08-12T10:05:04.990" v="7348" actId="26606"/>
          <ac:spMkLst>
            <pc:docMk/>
            <pc:sldMk cId="3569968928" sldId="1660"/>
            <ac:spMk id="34" creationId="{A2F42F6F-FDA2-4441-805F-CF30FBC9915B}"/>
          </ac:spMkLst>
        </pc:spChg>
        <pc:spChg chg="add del">
          <ac:chgData name="Bernat Sort Rufat" userId="1e5df0ea-a861-48a6-82a7-7328f5d65c37" providerId="ADAL" clId="{CCA64883-683B-47C5-847B-28AF095DAAA2}" dt="2022-08-12T10:05:06.294" v="7350" actId="26606"/>
          <ac:spMkLst>
            <pc:docMk/>
            <pc:sldMk cId="3569968928" sldId="1660"/>
            <ac:spMk id="39" creationId="{2DA60C47-9F76-46D7-9D57-E0C7BA42B81A}"/>
          </ac:spMkLst>
        </pc:spChg>
        <pc:spChg chg="add del">
          <ac:chgData name="Bernat Sort Rufat" userId="1e5df0ea-a861-48a6-82a7-7328f5d65c37" providerId="ADAL" clId="{CCA64883-683B-47C5-847B-28AF095DAAA2}" dt="2022-08-12T10:05:06.294" v="7350" actId="26606"/>
          <ac:spMkLst>
            <pc:docMk/>
            <pc:sldMk cId="3569968928" sldId="1660"/>
            <ac:spMk id="40" creationId="{99413ED5-9ED4-4772-BCE4-2BCAE6B12E35}"/>
          </ac:spMkLst>
        </pc:spChg>
        <pc:spChg chg="add del">
          <ac:chgData name="Bernat Sort Rufat" userId="1e5df0ea-a861-48a6-82a7-7328f5d65c37" providerId="ADAL" clId="{CCA64883-683B-47C5-847B-28AF095DAAA2}" dt="2022-08-12T10:05:06.294" v="7350" actId="26606"/>
          <ac:spMkLst>
            <pc:docMk/>
            <pc:sldMk cId="3569968928" sldId="1660"/>
            <ac:spMk id="41" creationId="{04357C93-F0CB-4A1C-8F77-4E9063789819}"/>
          </ac:spMkLst>
        </pc:spChg>
        <pc:spChg chg="add del">
          <ac:chgData name="Bernat Sort Rufat" userId="1e5df0ea-a861-48a6-82a7-7328f5d65c37" providerId="ADAL" clId="{CCA64883-683B-47C5-847B-28AF095DAAA2}" dt="2022-08-12T10:05:06.294" v="7350" actId="26606"/>
          <ac:spMkLst>
            <pc:docMk/>
            <pc:sldMk cId="3569968928" sldId="1660"/>
            <ac:spMk id="42" creationId="{6CF143E5-57C3-46A3-91A2-EDAA7A8E6A75}"/>
          </ac:spMkLst>
        </pc:spChg>
        <pc:spChg chg="add del">
          <ac:chgData name="Bernat Sort Rufat" userId="1e5df0ea-a861-48a6-82a7-7328f5d65c37" providerId="ADAL" clId="{CCA64883-683B-47C5-847B-28AF095DAAA2}" dt="2022-08-12T10:05:07.451" v="7352" actId="26606"/>
          <ac:spMkLst>
            <pc:docMk/>
            <pc:sldMk cId="3569968928" sldId="1660"/>
            <ac:spMk id="44" creationId="{0DE6A193-4755-479A-BC6F-A7EBCA73BE1A}"/>
          </ac:spMkLst>
        </pc:spChg>
        <pc:spChg chg="add del">
          <ac:chgData name="Bernat Sort Rufat" userId="1e5df0ea-a861-48a6-82a7-7328f5d65c37" providerId="ADAL" clId="{CCA64883-683B-47C5-847B-28AF095DAAA2}" dt="2022-08-12T10:05:07.451" v="7352" actId="26606"/>
          <ac:spMkLst>
            <pc:docMk/>
            <pc:sldMk cId="3569968928" sldId="1660"/>
            <ac:spMk id="45" creationId="{5A55B759-31A7-423C-9BC2-A8BC09FE98B9}"/>
          </ac:spMkLst>
        </pc:spChg>
        <pc:spChg chg="add del">
          <ac:chgData name="Bernat Sort Rufat" userId="1e5df0ea-a861-48a6-82a7-7328f5d65c37" providerId="ADAL" clId="{CCA64883-683B-47C5-847B-28AF095DAAA2}" dt="2022-08-12T10:05:07.451" v="7352" actId="26606"/>
          <ac:spMkLst>
            <pc:docMk/>
            <pc:sldMk cId="3569968928" sldId="1660"/>
            <ac:spMk id="46" creationId="{617D17FB-975C-487E-8519-38E547609E33}"/>
          </ac:spMkLst>
        </pc:spChg>
        <pc:spChg chg="add del">
          <ac:chgData name="Bernat Sort Rufat" userId="1e5df0ea-a861-48a6-82a7-7328f5d65c37" providerId="ADAL" clId="{CCA64883-683B-47C5-847B-28AF095DAAA2}" dt="2022-08-12T10:05:07.861" v="7354" actId="26606"/>
          <ac:spMkLst>
            <pc:docMk/>
            <pc:sldMk cId="3569968928" sldId="1660"/>
            <ac:spMk id="48" creationId="{7315379B-1645-4C87-AB3C-69DEF1ECDC94}"/>
          </ac:spMkLst>
        </pc:spChg>
        <pc:spChg chg="add del">
          <ac:chgData name="Bernat Sort Rufat" userId="1e5df0ea-a861-48a6-82a7-7328f5d65c37" providerId="ADAL" clId="{CCA64883-683B-47C5-847B-28AF095DAAA2}" dt="2022-08-12T10:05:07.861" v="7354" actId="26606"/>
          <ac:spMkLst>
            <pc:docMk/>
            <pc:sldMk cId="3569968928" sldId="1660"/>
            <ac:spMk id="49" creationId="{4FE70E86-779D-4922-A020-0B3E5C05AA42}"/>
          </ac:spMkLst>
        </pc:spChg>
        <pc:spChg chg="add del">
          <ac:chgData name="Bernat Sort Rufat" userId="1e5df0ea-a861-48a6-82a7-7328f5d65c37" providerId="ADAL" clId="{CCA64883-683B-47C5-847B-28AF095DAAA2}" dt="2022-08-12T10:05:08.706" v="7356" actId="26606"/>
          <ac:spMkLst>
            <pc:docMk/>
            <pc:sldMk cId="3569968928" sldId="1660"/>
            <ac:spMk id="53" creationId="{F0087D53-9295-4463-AAE4-D5C626046E9F}"/>
          </ac:spMkLst>
        </pc:spChg>
        <pc:spChg chg="add del">
          <ac:chgData name="Bernat Sort Rufat" userId="1e5df0ea-a861-48a6-82a7-7328f5d65c37" providerId="ADAL" clId="{CCA64883-683B-47C5-847B-28AF095DAAA2}" dt="2022-08-12T10:05:08.706" v="7356" actId="26606"/>
          <ac:spMkLst>
            <pc:docMk/>
            <pc:sldMk cId="3569968928" sldId="1660"/>
            <ac:spMk id="54" creationId="{D6A9C53F-5F90-40A5-8C85-5412D39C8C68}"/>
          </ac:spMkLst>
        </pc:spChg>
        <pc:spChg chg="add del">
          <ac:chgData name="Bernat Sort Rufat" userId="1e5df0ea-a861-48a6-82a7-7328f5d65c37" providerId="ADAL" clId="{CCA64883-683B-47C5-847B-28AF095DAAA2}" dt="2022-08-12T10:05:09.239" v="7358" actId="26606"/>
          <ac:spMkLst>
            <pc:docMk/>
            <pc:sldMk cId="3569968928" sldId="1660"/>
            <ac:spMk id="56" creationId="{7316481C-0A49-4796-812B-0D64F063B720}"/>
          </ac:spMkLst>
        </pc:spChg>
        <pc:spChg chg="add del">
          <ac:chgData name="Bernat Sort Rufat" userId="1e5df0ea-a861-48a6-82a7-7328f5d65c37" providerId="ADAL" clId="{CCA64883-683B-47C5-847B-28AF095DAAA2}" dt="2022-08-12T10:05:09.239" v="7358" actId="26606"/>
          <ac:spMkLst>
            <pc:docMk/>
            <pc:sldMk cId="3569968928" sldId="1660"/>
            <ac:spMk id="57" creationId="{A5271697-90F1-4A23-8EF2-0179F2EAFACB}"/>
          </ac:spMkLst>
        </pc:spChg>
        <pc:spChg chg="add del">
          <ac:chgData name="Bernat Sort Rufat" userId="1e5df0ea-a861-48a6-82a7-7328f5d65c37" providerId="ADAL" clId="{CCA64883-683B-47C5-847B-28AF095DAAA2}" dt="2022-08-12T10:05:09.239" v="7358" actId="26606"/>
          <ac:spMkLst>
            <pc:docMk/>
            <pc:sldMk cId="3569968928" sldId="1660"/>
            <ac:spMk id="73" creationId="{D9F5512A-48E1-4C07-B75E-3CCC517B6804}"/>
          </ac:spMkLst>
        </pc:spChg>
        <pc:spChg chg="add del">
          <ac:chgData name="Bernat Sort Rufat" userId="1e5df0ea-a861-48a6-82a7-7328f5d65c37" providerId="ADAL" clId="{CCA64883-683B-47C5-847B-28AF095DAAA2}" dt="2022-08-12T10:05:10.205" v="7360" actId="26606"/>
          <ac:spMkLst>
            <pc:docMk/>
            <pc:sldMk cId="3569968928" sldId="1660"/>
            <ac:spMk id="75" creationId="{1ED8053C-AF28-403A-90F2-67A100EDECE4}"/>
          </ac:spMkLst>
        </pc:spChg>
        <pc:spChg chg="add del">
          <ac:chgData name="Bernat Sort Rufat" userId="1e5df0ea-a861-48a6-82a7-7328f5d65c37" providerId="ADAL" clId="{CCA64883-683B-47C5-847B-28AF095DAAA2}" dt="2022-08-12T10:05:10.205" v="7360" actId="26606"/>
          <ac:spMkLst>
            <pc:docMk/>
            <pc:sldMk cId="3569968928" sldId="1660"/>
            <ac:spMk id="76" creationId="{10BCDCE7-03A4-438B-9B4A-0F5E37C4C1AF}"/>
          </ac:spMkLst>
        </pc:spChg>
        <pc:spChg chg="add del mod ord">
          <ac:chgData name="Bernat Sort Rufat" userId="1e5df0ea-a861-48a6-82a7-7328f5d65c37" providerId="ADAL" clId="{CCA64883-683B-47C5-847B-28AF095DAAA2}" dt="2022-08-12T10:16:59.788" v="7986" actId="478"/>
          <ac:spMkLst>
            <pc:docMk/>
            <pc:sldMk cId="3569968928" sldId="1660"/>
            <ac:spMk id="77" creationId="{6F370CB2-D132-16A0-6F6B-B02744F5AFE9}"/>
          </ac:spMkLst>
        </pc:spChg>
        <pc:spChg chg="add del">
          <ac:chgData name="Bernat Sort Rufat" userId="1e5df0ea-a861-48a6-82a7-7328f5d65c37" providerId="ADAL" clId="{CCA64883-683B-47C5-847B-28AF095DAAA2}" dt="2022-08-12T10:05:11.416" v="7362" actId="26606"/>
          <ac:spMkLst>
            <pc:docMk/>
            <pc:sldMk cId="3569968928" sldId="1660"/>
            <ac:spMk id="78" creationId="{AE47195D-EC06-4298-8805-0F0D65997676}"/>
          </ac:spMkLst>
        </pc:spChg>
        <pc:spChg chg="add del">
          <ac:chgData name="Bernat Sort Rufat" userId="1e5df0ea-a861-48a6-82a7-7328f5d65c37" providerId="ADAL" clId="{CCA64883-683B-47C5-847B-28AF095DAAA2}" dt="2022-08-12T10:05:11.416" v="7362" actId="26606"/>
          <ac:spMkLst>
            <pc:docMk/>
            <pc:sldMk cId="3569968928" sldId="1660"/>
            <ac:spMk id="79" creationId="{99413ED5-9ED4-4772-BCE4-2BCAE6B12E35}"/>
          </ac:spMkLst>
        </pc:spChg>
        <pc:spChg chg="add del">
          <ac:chgData name="Bernat Sort Rufat" userId="1e5df0ea-a861-48a6-82a7-7328f5d65c37" providerId="ADAL" clId="{CCA64883-683B-47C5-847B-28AF095DAAA2}" dt="2022-08-12T10:05:11.416" v="7362" actId="26606"/>
          <ac:spMkLst>
            <pc:docMk/>
            <pc:sldMk cId="3569968928" sldId="1660"/>
            <ac:spMk id="80" creationId="{04357C93-F0CB-4A1C-8F77-4E9063789819}"/>
          </ac:spMkLst>
        </pc:spChg>
        <pc:spChg chg="add del">
          <ac:chgData name="Bernat Sort Rufat" userId="1e5df0ea-a861-48a6-82a7-7328f5d65c37" providerId="ADAL" clId="{CCA64883-683B-47C5-847B-28AF095DAAA2}" dt="2022-08-12T10:05:11.416" v="7362" actId="26606"/>
          <ac:spMkLst>
            <pc:docMk/>
            <pc:sldMk cId="3569968928" sldId="1660"/>
            <ac:spMk id="81" creationId="{90F533E9-6690-41A8-A372-4C6C622D028D}"/>
          </ac:spMkLst>
        </pc:spChg>
        <pc:spChg chg="add del mod ord">
          <ac:chgData name="Bernat Sort Rufat" userId="1e5df0ea-a861-48a6-82a7-7328f5d65c37" providerId="ADAL" clId="{CCA64883-683B-47C5-847B-28AF095DAAA2}" dt="2022-08-12T10:17:00.352" v="7987" actId="478"/>
          <ac:spMkLst>
            <pc:docMk/>
            <pc:sldMk cId="3569968928" sldId="1660"/>
            <ac:spMk id="82" creationId="{921BA413-1FC1-6EE2-26F8-D7C2A7ED2908}"/>
          </ac:spMkLst>
        </pc:spChg>
        <pc:spChg chg="add del">
          <ac:chgData name="Bernat Sort Rufat" userId="1e5df0ea-a861-48a6-82a7-7328f5d65c37" providerId="ADAL" clId="{CCA64883-683B-47C5-847B-28AF095DAAA2}" dt="2022-08-12T10:05:20.348" v="7366" actId="26606"/>
          <ac:spMkLst>
            <pc:docMk/>
            <pc:sldMk cId="3569968928" sldId="1660"/>
            <ac:spMk id="83" creationId="{467F378D-A000-47AE-83B2-D9954D8C9423}"/>
          </ac:spMkLst>
        </pc:spChg>
        <pc:spChg chg="add del">
          <ac:chgData name="Bernat Sort Rufat" userId="1e5df0ea-a861-48a6-82a7-7328f5d65c37" providerId="ADAL" clId="{CCA64883-683B-47C5-847B-28AF095DAAA2}" dt="2022-08-12T10:05:20.348" v="7366" actId="26606"/>
          <ac:spMkLst>
            <pc:docMk/>
            <pc:sldMk cId="3569968928" sldId="1660"/>
            <ac:spMk id="84" creationId="{48E26863-5660-4928-984A-CA2CFC8F664D}"/>
          </ac:spMkLst>
        </pc:spChg>
        <pc:spChg chg="add del">
          <ac:chgData name="Bernat Sort Rufat" userId="1e5df0ea-a861-48a6-82a7-7328f5d65c37" providerId="ADAL" clId="{CCA64883-683B-47C5-847B-28AF095DAAA2}" dt="2022-08-12T10:05:20.348" v="7366" actId="26606"/>
          <ac:spMkLst>
            <pc:docMk/>
            <pc:sldMk cId="3569968928" sldId="1660"/>
            <ac:spMk id="85" creationId="{E7AD7F70-85A5-463C-9B1F-3182B60F8666}"/>
          </ac:spMkLst>
        </pc:spChg>
        <pc:spChg chg="add del">
          <ac:chgData name="Bernat Sort Rufat" userId="1e5df0ea-a861-48a6-82a7-7328f5d65c37" providerId="ADAL" clId="{CCA64883-683B-47C5-847B-28AF095DAAA2}" dt="2022-08-12T10:05:20.348" v="7366" actId="26606"/>
          <ac:spMkLst>
            <pc:docMk/>
            <pc:sldMk cId="3569968928" sldId="1660"/>
            <ac:spMk id="86" creationId="{13AF7514-9DD7-4ADB-84DF-5D8B61E735FE}"/>
          </ac:spMkLst>
        </pc:spChg>
        <pc:spChg chg="add del">
          <ac:chgData name="Bernat Sort Rufat" userId="1e5df0ea-a861-48a6-82a7-7328f5d65c37" providerId="ADAL" clId="{CCA64883-683B-47C5-847B-28AF095DAAA2}" dt="2022-08-12T10:05:20.348" v="7366" actId="26606"/>
          <ac:spMkLst>
            <pc:docMk/>
            <pc:sldMk cId="3569968928" sldId="1660"/>
            <ac:spMk id="87" creationId="{D7538F2A-6532-4E38-8354-21841BB0B4E7}"/>
          </ac:spMkLst>
        </pc:spChg>
        <pc:spChg chg="add mod">
          <ac:chgData name="Bernat Sort Rufat" userId="1e5df0ea-a861-48a6-82a7-7328f5d65c37" providerId="ADAL" clId="{CCA64883-683B-47C5-847B-28AF095DAAA2}" dt="2022-09-03T19:20:53.699" v="18653" actId="20577"/>
          <ac:spMkLst>
            <pc:docMk/>
            <pc:sldMk cId="3569968928" sldId="1660"/>
            <ac:spMk id="88" creationId="{59265F5D-D8A9-5CB1-94AA-EACA462474EA}"/>
          </ac:spMkLst>
        </pc:spChg>
        <pc:spChg chg="add mod">
          <ac:chgData name="Bernat Sort Rufat" userId="1e5df0ea-a861-48a6-82a7-7328f5d65c37" providerId="ADAL" clId="{CCA64883-683B-47C5-847B-28AF095DAAA2}" dt="2022-08-31T08:40:26.504" v="18044" actId="790"/>
          <ac:spMkLst>
            <pc:docMk/>
            <pc:sldMk cId="3569968928" sldId="1660"/>
            <ac:spMk id="89" creationId="{DFF73EC0-09A2-F7F7-7BD6-6E1B7DCB2AC3}"/>
          </ac:spMkLst>
        </pc:spChg>
        <pc:spChg chg="add mod">
          <ac:chgData name="Bernat Sort Rufat" userId="1e5df0ea-a861-48a6-82a7-7328f5d65c37" providerId="ADAL" clId="{CCA64883-683B-47C5-847B-28AF095DAAA2}" dt="2022-08-31T08:40:26.504" v="18044" actId="790"/>
          <ac:spMkLst>
            <pc:docMk/>
            <pc:sldMk cId="3569968928" sldId="1660"/>
            <ac:spMk id="90" creationId="{278893FC-3097-0332-CF69-0C0610342C8D}"/>
          </ac:spMkLst>
        </pc:spChg>
        <pc:spChg chg="add mod">
          <ac:chgData name="Bernat Sort Rufat" userId="1e5df0ea-a861-48a6-82a7-7328f5d65c37" providerId="ADAL" clId="{CCA64883-683B-47C5-847B-28AF095DAAA2}" dt="2022-08-31T08:40:26.504" v="18044" actId="790"/>
          <ac:spMkLst>
            <pc:docMk/>
            <pc:sldMk cId="3569968928" sldId="1660"/>
            <ac:spMk id="91" creationId="{0C447069-F911-7A9F-FE56-D30226E0B25B}"/>
          </ac:spMkLst>
        </pc:spChg>
        <pc:spChg chg="add mod">
          <ac:chgData name="Bernat Sort Rufat" userId="1e5df0ea-a861-48a6-82a7-7328f5d65c37" providerId="ADAL" clId="{CCA64883-683B-47C5-847B-28AF095DAAA2}" dt="2022-08-31T08:40:26.504" v="18044" actId="790"/>
          <ac:spMkLst>
            <pc:docMk/>
            <pc:sldMk cId="3569968928" sldId="1660"/>
            <ac:spMk id="92" creationId="{B85D4598-914A-C85F-204B-1BE6DD06DEA8}"/>
          </ac:spMkLst>
        </pc:spChg>
        <pc:spChg chg="add mod">
          <ac:chgData name="Bernat Sort Rufat" userId="1e5df0ea-a861-48a6-82a7-7328f5d65c37" providerId="ADAL" clId="{CCA64883-683B-47C5-847B-28AF095DAAA2}" dt="2022-08-31T08:40:26.504" v="18044" actId="790"/>
          <ac:spMkLst>
            <pc:docMk/>
            <pc:sldMk cId="3569968928" sldId="1660"/>
            <ac:spMk id="93" creationId="{2FA21ACF-EE4D-9577-CF4B-DC9C6B05BD94}"/>
          </ac:spMkLst>
        </pc:spChg>
        <pc:grpChg chg="add del">
          <ac:chgData name="Bernat Sort Rufat" userId="1e5df0ea-a861-48a6-82a7-7328f5d65c37" providerId="ADAL" clId="{CCA64883-683B-47C5-847B-28AF095DAAA2}" dt="2022-08-12T10:05:04.990" v="7348" actId="26606"/>
          <ac:grpSpMkLst>
            <pc:docMk/>
            <pc:sldMk cId="3569968928" sldId="1660"/>
            <ac:grpSpMk id="35" creationId="{18226A8C-7793-4AE1-93F3-C51E771AB9F9}"/>
          </ac:grpSpMkLst>
        </pc:grpChg>
        <pc:grpChg chg="add del">
          <ac:chgData name="Bernat Sort Rufat" userId="1e5df0ea-a861-48a6-82a7-7328f5d65c37" providerId="ADAL" clId="{CCA64883-683B-47C5-847B-28AF095DAAA2}" dt="2022-08-12T10:05:07.861" v="7354" actId="26606"/>
          <ac:grpSpMkLst>
            <pc:docMk/>
            <pc:sldMk cId="3569968928" sldId="1660"/>
            <ac:grpSpMk id="50" creationId="{81F55513-2668-477C-9962-1B9F5E31F120}"/>
          </ac:grpSpMkLst>
        </pc:grpChg>
        <pc:grpChg chg="add del">
          <ac:chgData name="Bernat Sort Rufat" userId="1e5df0ea-a861-48a6-82a7-7328f5d65c37" providerId="ADAL" clId="{CCA64883-683B-47C5-847B-28AF095DAAA2}" dt="2022-08-12T10:05:09.239" v="7358" actId="26606"/>
          <ac:grpSpMkLst>
            <pc:docMk/>
            <pc:sldMk cId="3569968928" sldId="1660"/>
            <ac:grpSpMk id="58" creationId="{0924561D-756D-410B-973A-E68C2552C20C}"/>
          </ac:grpSpMkLst>
        </pc:grpChg>
        <pc:picChg chg="add mod ord modCrop">
          <ac:chgData name="Bernat Sort Rufat" userId="1e5df0ea-a861-48a6-82a7-7328f5d65c37" providerId="ADAL" clId="{CCA64883-683B-47C5-847B-28AF095DAAA2}" dt="2022-08-26T11:28:46.312" v="14375" actId="1440"/>
          <ac:picMkLst>
            <pc:docMk/>
            <pc:sldMk cId="3569968928" sldId="1660"/>
            <ac:picMk id="6" creationId="{7ABFF21A-7C95-508D-018D-D1CB5640D80D}"/>
          </ac:picMkLst>
        </pc:picChg>
        <pc:picChg chg="add mod modCrop">
          <ac:chgData name="Bernat Sort Rufat" userId="1e5df0ea-a861-48a6-82a7-7328f5d65c37" providerId="ADAL" clId="{CCA64883-683B-47C5-847B-28AF095DAAA2}" dt="2022-08-26T11:28:46.312" v="14375" actId="1440"/>
          <ac:picMkLst>
            <pc:docMk/>
            <pc:sldMk cId="3569968928" sldId="1660"/>
            <ac:picMk id="8" creationId="{9C6CDB3B-48DD-603E-3B87-3667426AB521}"/>
          </ac:picMkLst>
        </pc:picChg>
      </pc:sldChg>
      <pc:sldChg chg="addSp delSp modSp add mod">
        <pc:chgData name="Bernat Sort Rufat" userId="1e5df0ea-a861-48a6-82a7-7328f5d65c37" providerId="ADAL" clId="{CCA64883-683B-47C5-847B-28AF095DAAA2}" dt="2022-08-24T16:35:52.528" v="13167" actId="1076"/>
        <pc:sldMkLst>
          <pc:docMk/>
          <pc:sldMk cId="2211318399" sldId="1661"/>
        </pc:sldMkLst>
        <pc:spChg chg="mod">
          <ac:chgData name="Bernat Sort Rufat" userId="1e5df0ea-a861-48a6-82a7-7328f5d65c37" providerId="ADAL" clId="{CCA64883-683B-47C5-847B-28AF095DAAA2}" dt="2022-08-24T16:35:40.731" v="13166" actId="1076"/>
          <ac:spMkLst>
            <pc:docMk/>
            <pc:sldMk cId="2211318399" sldId="1661"/>
            <ac:spMk id="2" creationId="{53013035-1F76-6B1C-F90E-275779360FA3}"/>
          </ac:spMkLst>
        </pc:spChg>
        <pc:spChg chg="add del mod">
          <ac:chgData name="Bernat Sort Rufat" userId="1e5df0ea-a861-48a6-82a7-7328f5d65c37" providerId="ADAL" clId="{CCA64883-683B-47C5-847B-28AF095DAAA2}" dt="2022-08-23T10:46:47.608" v="8483" actId="478"/>
          <ac:spMkLst>
            <pc:docMk/>
            <pc:sldMk cId="2211318399" sldId="1661"/>
            <ac:spMk id="3" creationId="{C4297C23-340E-505E-017B-2E1178E7CCA7}"/>
          </ac:spMkLst>
        </pc:spChg>
        <pc:spChg chg="add mod">
          <ac:chgData name="Bernat Sort Rufat" userId="1e5df0ea-a861-48a6-82a7-7328f5d65c37" providerId="ADAL" clId="{CCA64883-683B-47C5-847B-28AF095DAAA2}" dt="2022-08-24T16:35:52.528" v="13167" actId="1076"/>
          <ac:spMkLst>
            <pc:docMk/>
            <pc:sldMk cId="2211318399" sldId="1661"/>
            <ac:spMk id="4" creationId="{95165C14-51EE-F0A7-7684-2CD2CE2A45C0}"/>
          </ac:spMkLst>
        </pc:spChg>
        <pc:spChg chg="del">
          <ac:chgData name="Bernat Sort Rufat" userId="1e5df0ea-a861-48a6-82a7-7328f5d65c37" providerId="ADAL" clId="{CCA64883-683B-47C5-847B-28AF095DAAA2}" dt="2022-08-23T10:42:58.920" v="8431" actId="478"/>
          <ac:spMkLst>
            <pc:docMk/>
            <pc:sldMk cId="2211318399" sldId="1661"/>
            <ac:spMk id="11" creationId="{0109C51E-DA06-7E01-E3AC-802537944BDE}"/>
          </ac:spMkLst>
        </pc:spChg>
        <pc:spChg chg="del">
          <ac:chgData name="Bernat Sort Rufat" userId="1e5df0ea-a861-48a6-82a7-7328f5d65c37" providerId="ADAL" clId="{CCA64883-683B-47C5-847B-28AF095DAAA2}" dt="2022-08-23T10:42:58.920" v="8431" actId="478"/>
          <ac:spMkLst>
            <pc:docMk/>
            <pc:sldMk cId="2211318399" sldId="1661"/>
            <ac:spMk id="12" creationId="{62C1A6BD-8BC2-1ECE-558D-E9A77B411E01}"/>
          </ac:spMkLst>
        </pc:spChg>
        <pc:spChg chg="add mod">
          <ac:chgData name="Bernat Sort Rufat" userId="1e5df0ea-a861-48a6-82a7-7328f5d65c37" providerId="ADAL" clId="{CCA64883-683B-47C5-847B-28AF095DAAA2}" dt="2022-08-24T16:35:52.528" v="13167" actId="1076"/>
          <ac:spMkLst>
            <pc:docMk/>
            <pc:sldMk cId="2211318399" sldId="1661"/>
            <ac:spMk id="17" creationId="{9D56B7E7-89F5-CC40-7965-8FEBE9EC176C}"/>
          </ac:spMkLst>
        </pc:spChg>
        <pc:spChg chg="add del">
          <ac:chgData name="Bernat Sort Rufat" userId="1e5df0ea-a861-48a6-82a7-7328f5d65c37" providerId="ADAL" clId="{CCA64883-683B-47C5-847B-28AF095DAAA2}" dt="2022-08-23T10:49:10.362" v="8498" actId="22"/>
          <ac:spMkLst>
            <pc:docMk/>
            <pc:sldMk cId="2211318399" sldId="1661"/>
            <ac:spMk id="19" creationId="{FE6C0E23-9B32-3FFB-C7DD-6E0F9AD39D50}"/>
          </ac:spMkLst>
        </pc:spChg>
        <pc:spChg chg="add mod">
          <ac:chgData name="Bernat Sort Rufat" userId="1e5df0ea-a861-48a6-82a7-7328f5d65c37" providerId="ADAL" clId="{CCA64883-683B-47C5-847B-28AF095DAAA2}" dt="2022-08-24T16:35:52.528" v="13167" actId="1076"/>
          <ac:spMkLst>
            <pc:docMk/>
            <pc:sldMk cId="2211318399" sldId="1661"/>
            <ac:spMk id="20" creationId="{6A72B04F-C89A-04D0-8131-F1F00A05F6C2}"/>
          </ac:spMkLst>
        </pc:spChg>
        <pc:spChg chg="add mod">
          <ac:chgData name="Bernat Sort Rufat" userId="1e5df0ea-a861-48a6-82a7-7328f5d65c37" providerId="ADAL" clId="{CCA64883-683B-47C5-847B-28AF095DAAA2}" dt="2022-08-24T16:35:52.528" v="13167" actId="1076"/>
          <ac:spMkLst>
            <pc:docMk/>
            <pc:sldMk cId="2211318399" sldId="1661"/>
            <ac:spMk id="21" creationId="{4472C174-12FE-002B-2D6E-98C9A1AA5EC6}"/>
          </ac:spMkLst>
        </pc:spChg>
        <pc:spChg chg="add mod">
          <ac:chgData name="Bernat Sort Rufat" userId="1e5df0ea-a861-48a6-82a7-7328f5d65c37" providerId="ADAL" clId="{CCA64883-683B-47C5-847B-28AF095DAAA2}" dt="2022-08-24T16:35:52.528" v="13167" actId="1076"/>
          <ac:spMkLst>
            <pc:docMk/>
            <pc:sldMk cId="2211318399" sldId="1661"/>
            <ac:spMk id="23" creationId="{1C5AC664-A7BC-D4AC-7D82-A769933BFE9E}"/>
          </ac:spMkLst>
        </pc:spChg>
        <pc:spChg chg="add mod">
          <ac:chgData name="Bernat Sort Rufat" userId="1e5df0ea-a861-48a6-82a7-7328f5d65c37" providerId="ADAL" clId="{CCA64883-683B-47C5-847B-28AF095DAAA2}" dt="2022-08-24T16:35:52.528" v="13167" actId="1076"/>
          <ac:spMkLst>
            <pc:docMk/>
            <pc:sldMk cId="2211318399" sldId="1661"/>
            <ac:spMk id="24" creationId="{25266EAF-B17A-D46D-AE22-6B4E8E73547C}"/>
          </ac:spMkLst>
        </pc:spChg>
        <pc:spChg chg="add mod">
          <ac:chgData name="Bernat Sort Rufat" userId="1e5df0ea-a861-48a6-82a7-7328f5d65c37" providerId="ADAL" clId="{CCA64883-683B-47C5-847B-28AF095DAAA2}" dt="2022-08-24T16:35:52.528" v="13167" actId="1076"/>
          <ac:spMkLst>
            <pc:docMk/>
            <pc:sldMk cId="2211318399" sldId="1661"/>
            <ac:spMk id="25" creationId="{9645DE65-0149-981F-D9E6-F55696601ADA}"/>
          </ac:spMkLst>
        </pc:spChg>
        <pc:spChg chg="add del mod">
          <ac:chgData name="Bernat Sort Rufat" userId="1e5df0ea-a861-48a6-82a7-7328f5d65c37" providerId="ADAL" clId="{CCA64883-683B-47C5-847B-28AF095DAAA2}" dt="2022-08-23T10:58:58.124" v="8694" actId="478"/>
          <ac:spMkLst>
            <pc:docMk/>
            <pc:sldMk cId="2211318399" sldId="1661"/>
            <ac:spMk id="26" creationId="{5705A357-2622-ECF2-6A10-255AEDD7CA08}"/>
          </ac:spMkLst>
        </pc:spChg>
        <pc:spChg chg="add del mod">
          <ac:chgData name="Bernat Sort Rufat" userId="1e5df0ea-a861-48a6-82a7-7328f5d65c37" providerId="ADAL" clId="{CCA64883-683B-47C5-847B-28AF095DAAA2}" dt="2022-08-24T16:35:52.528" v="13167" actId="1076"/>
          <ac:spMkLst>
            <pc:docMk/>
            <pc:sldMk cId="2211318399" sldId="1661"/>
            <ac:spMk id="27" creationId="{7E8ED48E-F746-5F9D-A7E2-20CAC9A08244}"/>
          </ac:spMkLst>
        </pc:spChg>
        <pc:spChg chg="add del mod">
          <ac:chgData name="Bernat Sort Rufat" userId="1e5df0ea-a861-48a6-82a7-7328f5d65c37" providerId="ADAL" clId="{CCA64883-683B-47C5-847B-28AF095DAAA2}" dt="2022-08-23T11:06:32.775" v="8775" actId="478"/>
          <ac:spMkLst>
            <pc:docMk/>
            <pc:sldMk cId="2211318399" sldId="1661"/>
            <ac:spMk id="50" creationId="{5CA7C9DE-BDC2-FE2B-CEA2-7DF59925383C}"/>
          </ac:spMkLst>
        </pc:spChg>
        <pc:spChg chg="add mod">
          <ac:chgData name="Bernat Sort Rufat" userId="1e5df0ea-a861-48a6-82a7-7328f5d65c37" providerId="ADAL" clId="{CCA64883-683B-47C5-847B-28AF095DAAA2}" dt="2022-08-24T16:35:52.528" v="13167" actId="1076"/>
          <ac:spMkLst>
            <pc:docMk/>
            <pc:sldMk cId="2211318399" sldId="1661"/>
            <ac:spMk id="51" creationId="{63E97423-6F0F-F2E8-B0D4-F5893BC1FCA5}"/>
          </ac:spMkLst>
        </pc:spChg>
        <pc:spChg chg="add mod">
          <ac:chgData name="Bernat Sort Rufat" userId="1e5df0ea-a861-48a6-82a7-7328f5d65c37" providerId="ADAL" clId="{CCA64883-683B-47C5-847B-28AF095DAAA2}" dt="2022-08-24T16:35:52.528" v="13167" actId="1076"/>
          <ac:spMkLst>
            <pc:docMk/>
            <pc:sldMk cId="2211318399" sldId="1661"/>
            <ac:spMk id="53" creationId="{B561A845-E4B8-6B25-B0C1-1CECA9576050}"/>
          </ac:spMkLst>
        </pc:spChg>
        <pc:spChg chg="add del mod">
          <ac:chgData name="Bernat Sort Rufat" userId="1e5df0ea-a861-48a6-82a7-7328f5d65c37" providerId="ADAL" clId="{CCA64883-683B-47C5-847B-28AF095DAAA2}" dt="2022-08-23T11:13:48.864" v="8991" actId="478"/>
          <ac:spMkLst>
            <pc:docMk/>
            <pc:sldMk cId="2211318399" sldId="1661"/>
            <ac:spMk id="54" creationId="{B8429472-F7D8-F6CD-F8AD-19A136215C3A}"/>
          </ac:spMkLst>
        </pc:spChg>
        <pc:spChg chg="add mod">
          <ac:chgData name="Bernat Sort Rufat" userId="1e5df0ea-a861-48a6-82a7-7328f5d65c37" providerId="ADAL" clId="{CCA64883-683B-47C5-847B-28AF095DAAA2}" dt="2022-08-24T16:35:52.528" v="13167" actId="1076"/>
          <ac:spMkLst>
            <pc:docMk/>
            <pc:sldMk cId="2211318399" sldId="1661"/>
            <ac:spMk id="64" creationId="{4D826390-79BE-CCAE-6264-20BE39077FD3}"/>
          </ac:spMkLst>
        </pc:spChg>
        <pc:spChg chg="add mod">
          <ac:chgData name="Bernat Sort Rufat" userId="1e5df0ea-a861-48a6-82a7-7328f5d65c37" providerId="ADAL" clId="{CCA64883-683B-47C5-847B-28AF095DAAA2}" dt="2022-08-24T16:35:52.528" v="13167" actId="1076"/>
          <ac:spMkLst>
            <pc:docMk/>
            <pc:sldMk cId="2211318399" sldId="1661"/>
            <ac:spMk id="65" creationId="{698156DE-DFB7-674C-8855-593C57493FDC}"/>
          </ac:spMkLst>
        </pc:spChg>
        <pc:spChg chg="add mod">
          <ac:chgData name="Bernat Sort Rufat" userId="1e5df0ea-a861-48a6-82a7-7328f5d65c37" providerId="ADAL" clId="{CCA64883-683B-47C5-847B-28AF095DAAA2}" dt="2022-08-24T16:35:52.528" v="13167" actId="1076"/>
          <ac:spMkLst>
            <pc:docMk/>
            <pc:sldMk cId="2211318399" sldId="1661"/>
            <ac:spMk id="78" creationId="{F25C6A55-DAF8-8EE1-B48B-98DA2E58CAB7}"/>
          </ac:spMkLst>
        </pc:spChg>
        <pc:spChg chg="add del mod">
          <ac:chgData name="Bernat Sort Rufat" userId="1e5df0ea-a861-48a6-82a7-7328f5d65c37" providerId="ADAL" clId="{CCA64883-683B-47C5-847B-28AF095DAAA2}" dt="2022-08-23T11:20:56.985" v="9152"/>
          <ac:spMkLst>
            <pc:docMk/>
            <pc:sldMk cId="2211318399" sldId="1661"/>
            <ac:spMk id="79" creationId="{0E3FE0DE-1A77-F16B-9D2C-94B904DBAEEE}"/>
          </ac:spMkLst>
        </pc:spChg>
        <pc:spChg chg="add mod">
          <ac:chgData name="Bernat Sort Rufat" userId="1e5df0ea-a861-48a6-82a7-7328f5d65c37" providerId="ADAL" clId="{CCA64883-683B-47C5-847B-28AF095DAAA2}" dt="2022-08-24T16:35:52.528" v="13167" actId="1076"/>
          <ac:spMkLst>
            <pc:docMk/>
            <pc:sldMk cId="2211318399" sldId="1661"/>
            <ac:spMk id="80" creationId="{9158CA78-85A5-869F-CDAA-B869E05AEC46}"/>
          </ac:spMkLst>
        </pc:spChg>
        <pc:spChg chg="del mod">
          <ac:chgData name="Bernat Sort Rufat" userId="1e5df0ea-a861-48a6-82a7-7328f5d65c37" providerId="ADAL" clId="{CCA64883-683B-47C5-847B-28AF095DAAA2}" dt="2022-08-23T10:44:44.884" v="8444" actId="478"/>
          <ac:spMkLst>
            <pc:docMk/>
            <pc:sldMk cId="2211318399" sldId="1661"/>
            <ac:spMk id="88" creationId="{59265F5D-D8A9-5CB1-94AA-EACA462474EA}"/>
          </ac:spMkLst>
        </pc:spChg>
        <pc:spChg chg="del">
          <ac:chgData name="Bernat Sort Rufat" userId="1e5df0ea-a861-48a6-82a7-7328f5d65c37" providerId="ADAL" clId="{CCA64883-683B-47C5-847B-28AF095DAAA2}" dt="2022-08-23T10:42:58.920" v="8431" actId="478"/>
          <ac:spMkLst>
            <pc:docMk/>
            <pc:sldMk cId="2211318399" sldId="1661"/>
            <ac:spMk id="89" creationId="{DFF73EC0-09A2-F7F7-7BD6-6E1B7DCB2AC3}"/>
          </ac:spMkLst>
        </pc:spChg>
        <pc:spChg chg="del">
          <ac:chgData name="Bernat Sort Rufat" userId="1e5df0ea-a861-48a6-82a7-7328f5d65c37" providerId="ADAL" clId="{CCA64883-683B-47C5-847B-28AF095DAAA2}" dt="2022-08-23T10:42:58.920" v="8431" actId="478"/>
          <ac:spMkLst>
            <pc:docMk/>
            <pc:sldMk cId="2211318399" sldId="1661"/>
            <ac:spMk id="90" creationId="{278893FC-3097-0332-CF69-0C0610342C8D}"/>
          </ac:spMkLst>
        </pc:spChg>
        <pc:spChg chg="del">
          <ac:chgData name="Bernat Sort Rufat" userId="1e5df0ea-a861-48a6-82a7-7328f5d65c37" providerId="ADAL" clId="{CCA64883-683B-47C5-847B-28AF095DAAA2}" dt="2022-08-23T10:44:44.395" v="8443" actId="478"/>
          <ac:spMkLst>
            <pc:docMk/>
            <pc:sldMk cId="2211318399" sldId="1661"/>
            <ac:spMk id="91" creationId="{0C447069-F911-7A9F-FE56-D30226E0B25B}"/>
          </ac:spMkLst>
        </pc:spChg>
        <pc:spChg chg="del">
          <ac:chgData name="Bernat Sort Rufat" userId="1e5df0ea-a861-48a6-82a7-7328f5d65c37" providerId="ADAL" clId="{CCA64883-683B-47C5-847B-28AF095DAAA2}" dt="2022-08-23T10:42:58.920" v="8431" actId="478"/>
          <ac:spMkLst>
            <pc:docMk/>
            <pc:sldMk cId="2211318399" sldId="1661"/>
            <ac:spMk id="92" creationId="{B85D4598-914A-C85F-204B-1BE6DD06DEA8}"/>
          </ac:spMkLst>
        </pc:spChg>
        <pc:spChg chg="del">
          <ac:chgData name="Bernat Sort Rufat" userId="1e5df0ea-a861-48a6-82a7-7328f5d65c37" providerId="ADAL" clId="{CCA64883-683B-47C5-847B-28AF095DAAA2}" dt="2022-08-23T10:42:58.920" v="8431" actId="478"/>
          <ac:spMkLst>
            <pc:docMk/>
            <pc:sldMk cId="2211318399" sldId="1661"/>
            <ac:spMk id="93" creationId="{2FA21ACF-EE4D-9577-CF4B-DC9C6B05BD94}"/>
          </ac:spMkLst>
        </pc:spChg>
        <pc:spChg chg="add mod">
          <ac:chgData name="Bernat Sort Rufat" userId="1e5df0ea-a861-48a6-82a7-7328f5d65c37" providerId="ADAL" clId="{CCA64883-683B-47C5-847B-28AF095DAAA2}" dt="2022-08-24T16:35:52.528" v="13167" actId="1076"/>
          <ac:spMkLst>
            <pc:docMk/>
            <pc:sldMk cId="2211318399" sldId="1661"/>
            <ac:spMk id="97" creationId="{609C536B-1455-AE55-AF2B-9290671FFCF9}"/>
          </ac:spMkLst>
        </pc:spChg>
        <pc:spChg chg="add mod">
          <ac:chgData name="Bernat Sort Rufat" userId="1e5df0ea-a861-48a6-82a7-7328f5d65c37" providerId="ADAL" clId="{CCA64883-683B-47C5-847B-28AF095DAAA2}" dt="2022-08-24T16:35:52.528" v="13167" actId="1076"/>
          <ac:spMkLst>
            <pc:docMk/>
            <pc:sldMk cId="2211318399" sldId="1661"/>
            <ac:spMk id="99" creationId="{F63CA0DB-C41D-9CC8-5C98-890E66C2E4DA}"/>
          </ac:spMkLst>
        </pc:spChg>
        <pc:picChg chg="del">
          <ac:chgData name="Bernat Sort Rufat" userId="1e5df0ea-a861-48a6-82a7-7328f5d65c37" providerId="ADAL" clId="{CCA64883-683B-47C5-847B-28AF095DAAA2}" dt="2022-08-23T10:43:06.512" v="8437" actId="478"/>
          <ac:picMkLst>
            <pc:docMk/>
            <pc:sldMk cId="2211318399" sldId="1661"/>
            <ac:picMk id="6" creationId="{7ABFF21A-7C95-508D-018D-D1CB5640D80D}"/>
          </ac:picMkLst>
        </pc:picChg>
        <pc:picChg chg="add del mod modCrop">
          <ac:chgData name="Bernat Sort Rufat" userId="1e5df0ea-a861-48a6-82a7-7328f5d65c37" providerId="ADAL" clId="{CCA64883-683B-47C5-847B-28AF095DAAA2}" dt="2022-08-23T10:59:19.419" v="8698" actId="478"/>
          <ac:picMkLst>
            <pc:docMk/>
            <pc:sldMk cId="2211318399" sldId="1661"/>
            <ac:picMk id="7" creationId="{96BABFF7-FBB2-553E-D924-35C06A716ADF}"/>
          </ac:picMkLst>
        </pc:picChg>
        <pc:picChg chg="del">
          <ac:chgData name="Bernat Sort Rufat" userId="1e5df0ea-a861-48a6-82a7-7328f5d65c37" providerId="ADAL" clId="{CCA64883-683B-47C5-847B-28AF095DAAA2}" dt="2022-08-23T10:43:06.862" v="8438" actId="478"/>
          <ac:picMkLst>
            <pc:docMk/>
            <pc:sldMk cId="2211318399" sldId="1661"/>
            <ac:picMk id="8" creationId="{9C6CDB3B-48DD-603E-3B87-3667426AB521}"/>
          </ac:picMkLst>
        </pc:picChg>
        <pc:picChg chg="add mod modCrop">
          <ac:chgData name="Bernat Sort Rufat" userId="1e5df0ea-a861-48a6-82a7-7328f5d65c37" providerId="ADAL" clId="{CCA64883-683B-47C5-847B-28AF095DAAA2}" dt="2022-08-24T16:35:52.528" v="13167" actId="1076"/>
          <ac:picMkLst>
            <pc:docMk/>
            <pc:sldMk cId="2211318399" sldId="1661"/>
            <ac:picMk id="13" creationId="{153301EE-0B44-9C7F-715B-0E1C3557E53D}"/>
          </ac:picMkLst>
        </pc:picChg>
        <pc:picChg chg="add del mod">
          <ac:chgData name="Bernat Sort Rufat" userId="1e5df0ea-a861-48a6-82a7-7328f5d65c37" providerId="ADAL" clId="{CCA64883-683B-47C5-847B-28AF095DAAA2}" dt="2022-08-23T10:48:46.031" v="8496" actId="478"/>
          <ac:picMkLst>
            <pc:docMk/>
            <pc:sldMk cId="2211318399" sldId="1661"/>
            <ac:picMk id="14" creationId="{171D4B14-FCBA-BDC8-1F97-396FE72EF692}"/>
          </ac:picMkLst>
        </pc:picChg>
        <pc:cxnChg chg="add mod">
          <ac:chgData name="Bernat Sort Rufat" userId="1e5df0ea-a861-48a6-82a7-7328f5d65c37" providerId="ADAL" clId="{CCA64883-683B-47C5-847B-28AF095DAAA2}" dt="2022-08-24T16:35:52.528" v="13167" actId="1076"/>
          <ac:cxnSpMkLst>
            <pc:docMk/>
            <pc:sldMk cId="2211318399" sldId="1661"/>
            <ac:cxnSpMk id="10" creationId="{DABA8429-6DD7-AC4A-6465-DC6FB57BE378}"/>
          </ac:cxnSpMkLst>
        </pc:cxnChg>
        <pc:cxnChg chg="add mod">
          <ac:chgData name="Bernat Sort Rufat" userId="1e5df0ea-a861-48a6-82a7-7328f5d65c37" providerId="ADAL" clId="{CCA64883-683B-47C5-847B-28AF095DAAA2}" dt="2022-08-24T16:35:52.528" v="13167" actId="1076"/>
          <ac:cxnSpMkLst>
            <pc:docMk/>
            <pc:sldMk cId="2211318399" sldId="1661"/>
            <ac:cxnSpMk id="29" creationId="{20CA22A5-5003-14F0-AB58-234B40427DFF}"/>
          </ac:cxnSpMkLst>
        </pc:cxnChg>
        <pc:cxnChg chg="add mod">
          <ac:chgData name="Bernat Sort Rufat" userId="1e5df0ea-a861-48a6-82a7-7328f5d65c37" providerId="ADAL" clId="{CCA64883-683B-47C5-847B-28AF095DAAA2}" dt="2022-08-24T16:35:52.528" v="13167" actId="1076"/>
          <ac:cxnSpMkLst>
            <pc:docMk/>
            <pc:sldMk cId="2211318399" sldId="1661"/>
            <ac:cxnSpMk id="31" creationId="{AA1F4483-A421-ABD3-5D2D-E069649F7FA9}"/>
          </ac:cxnSpMkLst>
        </pc:cxnChg>
        <pc:cxnChg chg="add mod">
          <ac:chgData name="Bernat Sort Rufat" userId="1e5df0ea-a861-48a6-82a7-7328f5d65c37" providerId="ADAL" clId="{CCA64883-683B-47C5-847B-28AF095DAAA2}" dt="2022-08-24T16:35:52.528" v="13167" actId="1076"/>
          <ac:cxnSpMkLst>
            <pc:docMk/>
            <pc:sldMk cId="2211318399" sldId="1661"/>
            <ac:cxnSpMk id="34" creationId="{2AC3E770-34FF-AF25-A2E4-964CFF0E1DC7}"/>
          </ac:cxnSpMkLst>
        </pc:cxnChg>
        <pc:cxnChg chg="add del mod">
          <ac:chgData name="Bernat Sort Rufat" userId="1e5df0ea-a861-48a6-82a7-7328f5d65c37" providerId="ADAL" clId="{CCA64883-683B-47C5-847B-28AF095DAAA2}" dt="2022-08-23T11:15:41.704" v="8999" actId="478"/>
          <ac:cxnSpMkLst>
            <pc:docMk/>
            <pc:sldMk cId="2211318399" sldId="1661"/>
            <ac:cxnSpMk id="38" creationId="{D46DF8CE-2CC4-0D9C-9AB6-977D2CC6677D}"/>
          </ac:cxnSpMkLst>
        </pc:cxnChg>
        <pc:cxnChg chg="add del mod">
          <ac:chgData name="Bernat Sort Rufat" userId="1e5df0ea-a861-48a6-82a7-7328f5d65c37" providerId="ADAL" clId="{CCA64883-683B-47C5-847B-28AF095DAAA2}" dt="2022-08-23T11:02:35.461" v="8724" actId="478"/>
          <ac:cxnSpMkLst>
            <pc:docMk/>
            <pc:sldMk cId="2211318399" sldId="1661"/>
            <ac:cxnSpMk id="47" creationId="{114D4551-987D-271B-FB87-9AEA4EC404C6}"/>
          </ac:cxnSpMkLst>
        </pc:cxnChg>
        <pc:cxnChg chg="add del mod">
          <ac:chgData name="Bernat Sort Rufat" userId="1e5df0ea-a861-48a6-82a7-7328f5d65c37" providerId="ADAL" clId="{CCA64883-683B-47C5-847B-28AF095DAAA2}" dt="2022-08-23T11:05:59.509" v="8748"/>
          <ac:cxnSpMkLst>
            <pc:docMk/>
            <pc:sldMk cId="2211318399" sldId="1661"/>
            <ac:cxnSpMk id="48" creationId="{0ED600AE-9108-61B9-3913-35481D156ADE}"/>
          </ac:cxnSpMkLst>
        </pc:cxnChg>
        <pc:cxnChg chg="add mod">
          <ac:chgData name="Bernat Sort Rufat" userId="1e5df0ea-a861-48a6-82a7-7328f5d65c37" providerId="ADAL" clId="{CCA64883-683B-47C5-847B-28AF095DAAA2}" dt="2022-08-24T16:35:52.528" v="13167" actId="1076"/>
          <ac:cxnSpMkLst>
            <pc:docMk/>
            <pc:sldMk cId="2211318399" sldId="1661"/>
            <ac:cxnSpMk id="49" creationId="{EA6D88D4-2622-4887-C6F2-3B203A23DE39}"/>
          </ac:cxnSpMkLst>
        </pc:cxnChg>
        <pc:cxnChg chg="add mod">
          <ac:chgData name="Bernat Sort Rufat" userId="1e5df0ea-a861-48a6-82a7-7328f5d65c37" providerId="ADAL" clId="{CCA64883-683B-47C5-847B-28AF095DAAA2}" dt="2022-08-24T16:35:52.528" v="13167" actId="1076"/>
          <ac:cxnSpMkLst>
            <pc:docMk/>
            <pc:sldMk cId="2211318399" sldId="1661"/>
            <ac:cxnSpMk id="52" creationId="{B7F76DA2-2BE3-9BDC-1E65-6A98E6AE54E9}"/>
          </ac:cxnSpMkLst>
        </pc:cxnChg>
        <pc:cxnChg chg="add mod">
          <ac:chgData name="Bernat Sort Rufat" userId="1e5df0ea-a861-48a6-82a7-7328f5d65c37" providerId="ADAL" clId="{CCA64883-683B-47C5-847B-28AF095DAAA2}" dt="2022-08-24T16:35:52.528" v="13167" actId="1076"/>
          <ac:cxnSpMkLst>
            <pc:docMk/>
            <pc:sldMk cId="2211318399" sldId="1661"/>
            <ac:cxnSpMk id="55" creationId="{84F40A3C-BB2F-973E-C83A-C52F0A8D02A6}"/>
          </ac:cxnSpMkLst>
        </pc:cxnChg>
        <pc:cxnChg chg="add mod">
          <ac:chgData name="Bernat Sort Rufat" userId="1e5df0ea-a861-48a6-82a7-7328f5d65c37" providerId="ADAL" clId="{CCA64883-683B-47C5-847B-28AF095DAAA2}" dt="2022-08-24T16:35:52.528" v="13167" actId="1076"/>
          <ac:cxnSpMkLst>
            <pc:docMk/>
            <pc:sldMk cId="2211318399" sldId="1661"/>
            <ac:cxnSpMk id="56" creationId="{7CC28834-1145-6B38-4C80-9FA86FACFC0C}"/>
          </ac:cxnSpMkLst>
        </pc:cxnChg>
        <pc:cxnChg chg="add mod">
          <ac:chgData name="Bernat Sort Rufat" userId="1e5df0ea-a861-48a6-82a7-7328f5d65c37" providerId="ADAL" clId="{CCA64883-683B-47C5-847B-28AF095DAAA2}" dt="2022-08-24T16:35:52.528" v="13167" actId="1076"/>
          <ac:cxnSpMkLst>
            <pc:docMk/>
            <pc:sldMk cId="2211318399" sldId="1661"/>
            <ac:cxnSpMk id="57" creationId="{B786468D-BDBF-EF27-D7E5-F97BFA40AD64}"/>
          </ac:cxnSpMkLst>
        </pc:cxnChg>
        <pc:cxnChg chg="add mod">
          <ac:chgData name="Bernat Sort Rufat" userId="1e5df0ea-a861-48a6-82a7-7328f5d65c37" providerId="ADAL" clId="{CCA64883-683B-47C5-847B-28AF095DAAA2}" dt="2022-08-24T16:35:52.528" v="13167" actId="1076"/>
          <ac:cxnSpMkLst>
            <pc:docMk/>
            <pc:sldMk cId="2211318399" sldId="1661"/>
            <ac:cxnSpMk id="61" creationId="{DA540FCD-BBFC-7842-84F4-B13DC91215F0}"/>
          </ac:cxnSpMkLst>
        </pc:cxnChg>
        <pc:cxnChg chg="add mod">
          <ac:chgData name="Bernat Sort Rufat" userId="1e5df0ea-a861-48a6-82a7-7328f5d65c37" providerId="ADAL" clId="{CCA64883-683B-47C5-847B-28AF095DAAA2}" dt="2022-08-24T16:35:52.528" v="13167" actId="1076"/>
          <ac:cxnSpMkLst>
            <pc:docMk/>
            <pc:sldMk cId="2211318399" sldId="1661"/>
            <ac:cxnSpMk id="63" creationId="{277E8B7C-EEA2-0A33-4C2E-55E027ADD685}"/>
          </ac:cxnSpMkLst>
        </pc:cxnChg>
        <pc:cxnChg chg="add mod">
          <ac:chgData name="Bernat Sort Rufat" userId="1e5df0ea-a861-48a6-82a7-7328f5d65c37" providerId="ADAL" clId="{CCA64883-683B-47C5-847B-28AF095DAAA2}" dt="2022-08-24T16:35:52.528" v="13167" actId="1076"/>
          <ac:cxnSpMkLst>
            <pc:docMk/>
            <pc:sldMk cId="2211318399" sldId="1661"/>
            <ac:cxnSpMk id="66" creationId="{2B2D187A-C107-CE65-DC99-9A755ECEADDF}"/>
          </ac:cxnSpMkLst>
        </pc:cxnChg>
        <pc:cxnChg chg="add del mod">
          <ac:chgData name="Bernat Sort Rufat" userId="1e5df0ea-a861-48a6-82a7-7328f5d65c37" providerId="ADAL" clId="{CCA64883-683B-47C5-847B-28AF095DAAA2}" dt="2022-08-23T11:18:38.003" v="9061"/>
          <ac:cxnSpMkLst>
            <pc:docMk/>
            <pc:sldMk cId="2211318399" sldId="1661"/>
            <ac:cxnSpMk id="67" creationId="{8DC3C3B3-9D52-CC16-C741-892E38314D1C}"/>
          </ac:cxnSpMkLst>
        </pc:cxnChg>
        <pc:cxnChg chg="add mod">
          <ac:chgData name="Bernat Sort Rufat" userId="1e5df0ea-a861-48a6-82a7-7328f5d65c37" providerId="ADAL" clId="{CCA64883-683B-47C5-847B-28AF095DAAA2}" dt="2022-08-24T16:35:52.528" v="13167" actId="1076"/>
          <ac:cxnSpMkLst>
            <pc:docMk/>
            <pc:sldMk cId="2211318399" sldId="1661"/>
            <ac:cxnSpMk id="68" creationId="{7EDE81A2-AFCC-D26B-1CA1-BC1BE47DC709}"/>
          </ac:cxnSpMkLst>
        </pc:cxnChg>
        <pc:cxnChg chg="add del mod">
          <ac:chgData name="Bernat Sort Rufat" userId="1e5df0ea-a861-48a6-82a7-7328f5d65c37" providerId="ADAL" clId="{CCA64883-683B-47C5-847B-28AF095DAAA2}" dt="2022-08-23T11:19:13.036" v="9068" actId="478"/>
          <ac:cxnSpMkLst>
            <pc:docMk/>
            <pc:sldMk cId="2211318399" sldId="1661"/>
            <ac:cxnSpMk id="69" creationId="{A98AED7F-C6DE-7A60-0CF0-CFC8385917C4}"/>
          </ac:cxnSpMkLst>
        </pc:cxnChg>
        <pc:cxnChg chg="add del mod">
          <ac:chgData name="Bernat Sort Rufat" userId="1e5df0ea-a861-48a6-82a7-7328f5d65c37" providerId="ADAL" clId="{CCA64883-683B-47C5-847B-28AF095DAAA2}" dt="2022-08-23T11:19:13.036" v="9068" actId="478"/>
          <ac:cxnSpMkLst>
            <pc:docMk/>
            <pc:sldMk cId="2211318399" sldId="1661"/>
            <ac:cxnSpMk id="70" creationId="{F76A0B2F-E60B-6C1C-5C7E-13C151184D5B}"/>
          </ac:cxnSpMkLst>
        </pc:cxnChg>
        <pc:cxnChg chg="add mod">
          <ac:chgData name="Bernat Sort Rufat" userId="1e5df0ea-a861-48a6-82a7-7328f5d65c37" providerId="ADAL" clId="{CCA64883-683B-47C5-847B-28AF095DAAA2}" dt="2022-08-24T16:35:52.528" v="13167" actId="1076"/>
          <ac:cxnSpMkLst>
            <pc:docMk/>
            <pc:sldMk cId="2211318399" sldId="1661"/>
            <ac:cxnSpMk id="74" creationId="{7C517F22-4254-209F-3D88-682848EDEBA3}"/>
          </ac:cxnSpMkLst>
        </pc:cxnChg>
        <pc:cxnChg chg="add mod">
          <ac:chgData name="Bernat Sort Rufat" userId="1e5df0ea-a861-48a6-82a7-7328f5d65c37" providerId="ADAL" clId="{CCA64883-683B-47C5-847B-28AF095DAAA2}" dt="2022-08-24T16:35:52.528" v="13167" actId="1076"/>
          <ac:cxnSpMkLst>
            <pc:docMk/>
            <pc:sldMk cId="2211318399" sldId="1661"/>
            <ac:cxnSpMk id="76" creationId="{B8198BA9-228A-958C-F677-75B7CEBB4A4E}"/>
          </ac:cxnSpMkLst>
        </pc:cxnChg>
        <pc:cxnChg chg="add mod">
          <ac:chgData name="Bernat Sort Rufat" userId="1e5df0ea-a861-48a6-82a7-7328f5d65c37" providerId="ADAL" clId="{CCA64883-683B-47C5-847B-28AF095DAAA2}" dt="2022-08-24T16:35:52.528" v="13167" actId="1076"/>
          <ac:cxnSpMkLst>
            <pc:docMk/>
            <pc:sldMk cId="2211318399" sldId="1661"/>
            <ac:cxnSpMk id="84" creationId="{F1EBBC7B-90D9-E12F-C7EB-BC4876958C0C}"/>
          </ac:cxnSpMkLst>
        </pc:cxnChg>
        <pc:cxnChg chg="add mod">
          <ac:chgData name="Bernat Sort Rufat" userId="1e5df0ea-a861-48a6-82a7-7328f5d65c37" providerId="ADAL" clId="{CCA64883-683B-47C5-847B-28AF095DAAA2}" dt="2022-08-24T16:35:52.528" v="13167" actId="1076"/>
          <ac:cxnSpMkLst>
            <pc:docMk/>
            <pc:sldMk cId="2211318399" sldId="1661"/>
            <ac:cxnSpMk id="94" creationId="{7412A53C-BBD5-3E54-7A31-113C580C20F8}"/>
          </ac:cxnSpMkLst>
        </pc:cxnChg>
        <pc:cxnChg chg="add del mod">
          <ac:chgData name="Bernat Sort Rufat" userId="1e5df0ea-a861-48a6-82a7-7328f5d65c37" providerId="ADAL" clId="{CCA64883-683B-47C5-847B-28AF095DAAA2}" dt="2022-08-23T11:26:49.982" v="9283"/>
          <ac:cxnSpMkLst>
            <pc:docMk/>
            <pc:sldMk cId="2211318399" sldId="1661"/>
            <ac:cxnSpMk id="95" creationId="{0504F987-5AB9-F8A7-3B4D-953C3A1FD95C}"/>
          </ac:cxnSpMkLst>
        </pc:cxnChg>
        <pc:cxnChg chg="add del mod">
          <ac:chgData name="Bernat Sort Rufat" userId="1e5df0ea-a861-48a6-82a7-7328f5d65c37" providerId="ADAL" clId="{CCA64883-683B-47C5-847B-28AF095DAAA2}" dt="2022-08-23T11:26:52.625" v="9285"/>
          <ac:cxnSpMkLst>
            <pc:docMk/>
            <pc:sldMk cId="2211318399" sldId="1661"/>
            <ac:cxnSpMk id="96" creationId="{EE964A74-4CCE-A7EE-BD8D-B93F6AB25EC8}"/>
          </ac:cxnSpMkLst>
        </pc:cxnChg>
        <pc:cxnChg chg="add mod">
          <ac:chgData name="Bernat Sort Rufat" userId="1e5df0ea-a861-48a6-82a7-7328f5d65c37" providerId="ADAL" clId="{CCA64883-683B-47C5-847B-28AF095DAAA2}" dt="2022-08-24T16:35:52.528" v="13167" actId="1076"/>
          <ac:cxnSpMkLst>
            <pc:docMk/>
            <pc:sldMk cId="2211318399" sldId="1661"/>
            <ac:cxnSpMk id="100" creationId="{519D60E5-DFAA-D08B-66F9-C0464479E0F5}"/>
          </ac:cxnSpMkLst>
        </pc:cxnChg>
      </pc:sldChg>
      <pc:sldChg chg="add del">
        <pc:chgData name="Bernat Sort Rufat" userId="1e5df0ea-a861-48a6-82a7-7328f5d65c37" providerId="ADAL" clId="{CCA64883-683B-47C5-847B-28AF095DAAA2}" dt="2022-08-12T10:27:26.616" v="8152"/>
        <pc:sldMkLst>
          <pc:docMk/>
          <pc:sldMk cId="3822672690" sldId="1661"/>
        </pc:sldMkLst>
      </pc:sldChg>
      <pc:sldChg chg="addSp delSp modSp new del mod setBg modAnim">
        <pc:chgData name="Bernat Sort Rufat" userId="1e5df0ea-a861-48a6-82a7-7328f5d65c37" providerId="ADAL" clId="{CCA64883-683B-47C5-847B-28AF095DAAA2}" dt="2022-09-02T20:22:28.653" v="18438" actId="2696"/>
        <pc:sldMkLst>
          <pc:docMk/>
          <pc:sldMk cId="555994112" sldId="1662"/>
        </pc:sldMkLst>
        <pc:spChg chg="add mod">
          <ac:chgData name="Bernat Sort Rufat" userId="1e5df0ea-a861-48a6-82a7-7328f5d65c37" providerId="ADAL" clId="{CCA64883-683B-47C5-847B-28AF095DAAA2}" dt="2022-08-24T16:53:11.286" v="13217" actId="14100"/>
          <ac:spMkLst>
            <pc:docMk/>
            <pc:sldMk cId="555994112" sldId="1662"/>
            <ac:spMk id="4" creationId="{B9803A44-213E-D378-870F-72448DE6BCF9}"/>
          </ac:spMkLst>
        </pc:spChg>
        <pc:spChg chg="add mod">
          <ac:chgData name="Bernat Sort Rufat" userId="1e5df0ea-a861-48a6-82a7-7328f5d65c37" providerId="ADAL" clId="{CCA64883-683B-47C5-847B-28AF095DAAA2}" dt="2022-08-24T16:54:46.647" v="13222" actId="20577"/>
          <ac:spMkLst>
            <pc:docMk/>
            <pc:sldMk cId="555994112" sldId="1662"/>
            <ac:spMk id="5" creationId="{0AE36AC3-38FB-DD1D-6433-692C7E398F06}"/>
          </ac:spMkLst>
        </pc:spChg>
        <pc:spChg chg="add del mod">
          <ac:chgData name="Bernat Sort Rufat" userId="1e5df0ea-a861-48a6-82a7-7328f5d65c37" providerId="ADAL" clId="{CCA64883-683B-47C5-847B-28AF095DAAA2}" dt="2022-08-23T11:39:08.398" v="9522"/>
          <ac:spMkLst>
            <pc:docMk/>
            <pc:sldMk cId="555994112" sldId="1662"/>
            <ac:spMk id="6" creationId="{4F63E60D-962F-6785-893A-A847B8771C37}"/>
          </ac:spMkLst>
        </pc:spChg>
        <pc:spChg chg="add del">
          <ac:chgData name="Bernat Sort Rufat" userId="1e5df0ea-a861-48a6-82a7-7328f5d65c37" providerId="ADAL" clId="{CCA64883-683B-47C5-847B-28AF095DAAA2}" dt="2022-08-23T11:37:41.424" v="9512" actId="26606"/>
          <ac:spMkLst>
            <pc:docMk/>
            <pc:sldMk cId="555994112" sldId="1662"/>
            <ac:spMk id="7" creationId="{42A4FC2C-047E-45A5-965D-8E1E3BF09BC6}"/>
          </ac:spMkLst>
        </pc:spChg>
        <pc:spChg chg="add del mod">
          <ac:chgData name="Bernat Sort Rufat" userId="1e5df0ea-a861-48a6-82a7-7328f5d65c37" providerId="ADAL" clId="{CCA64883-683B-47C5-847B-28AF095DAAA2}" dt="2022-08-23T11:39:17.419" v="9524"/>
          <ac:spMkLst>
            <pc:docMk/>
            <pc:sldMk cId="555994112" sldId="1662"/>
            <ac:spMk id="8" creationId="{5B77AA9D-B5F1-DDCC-4F51-4836A542E6A5}"/>
          </ac:spMkLst>
        </pc:spChg>
        <pc:spChg chg="add mod">
          <ac:chgData name="Bernat Sort Rufat" userId="1e5df0ea-a861-48a6-82a7-7328f5d65c37" providerId="ADAL" clId="{CCA64883-683B-47C5-847B-28AF095DAAA2}" dt="2022-08-23T11:39:43.761" v="9544" actId="790"/>
          <ac:spMkLst>
            <pc:docMk/>
            <pc:sldMk cId="555994112" sldId="1662"/>
            <ac:spMk id="9" creationId="{091A98D9-922A-3245-2EA9-19A3323A8BFD}"/>
          </ac:spMkLst>
        </pc:spChg>
        <pc:spChg chg="add del mod">
          <ac:chgData name="Bernat Sort Rufat" userId="1e5df0ea-a861-48a6-82a7-7328f5d65c37" providerId="ADAL" clId="{CCA64883-683B-47C5-847B-28AF095DAAA2}" dt="2022-08-23T11:39:28.004" v="9528" actId="478"/>
          <ac:spMkLst>
            <pc:docMk/>
            <pc:sldMk cId="555994112" sldId="1662"/>
            <ac:spMk id="10" creationId="{6CB57273-EDC1-B9F1-DC2A-F44934146510}"/>
          </ac:spMkLst>
        </pc:spChg>
        <pc:spChg chg="add del mod">
          <ac:chgData name="Bernat Sort Rufat" userId="1e5df0ea-a861-48a6-82a7-7328f5d65c37" providerId="ADAL" clId="{CCA64883-683B-47C5-847B-28AF095DAAA2}" dt="2022-08-23T11:39:26.970" v="9527" actId="478"/>
          <ac:spMkLst>
            <pc:docMk/>
            <pc:sldMk cId="555994112" sldId="1662"/>
            <ac:spMk id="11" creationId="{3EF0872F-5C1F-BA88-0565-4DE1DCAA1F24}"/>
          </ac:spMkLst>
        </pc:spChg>
        <pc:spChg chg="add del mod">
          <ac:chgData name="Bernat Sort Rufat" userId="1e5df0ea-a861-48a6-82a7-7328f5d65c37" providerId="ADAL" clId="{CCA64883-683B-47C5-847B-28AF095DAAA2}" dt="2022-08-23T11:39:28.779" v="9529" actId="478"/>
          <ac:spMkLst>
            <pc:docMk/>
            <pc:sldMk cId="555994112" sldId="1662"/>
            <ac:spMk id="12" creationId="{AF8A08A2-CF85-1F1C-2559-E8B5232B910F}"/>
          </ac:spMkLst>
        </pc:spChg>
        <pc:picChg chg="add mod modCrop">
          <ac:chgData name="Bernat Sort Rufat" userId="1e5df0ea-a861-48a6-82a7-7328f5d65c37" providerId="ADAL" clId="{CCA64883-683B-47C5-847B-28AF095DAAA2}" dt="2022-08-24T16:53:22.932" v="13220" actId="1076"/>
          <ac:picMkLst>
            <pc:docMk/>
            <pc:sldMk cId="555994112" sldId="1662"/>
            <ac:picMk id="2" creationId="{00574A96-2061-318B-7B18-1B435FCAC03A}"/>
          </ac:picMkLst>
        </pc:picChg>
        <pc:picChg chg="add del mod">
          <ac:chgData name="Bernat Sort Rufat" userId="1e5df0ea-a861-48a6-82a7-7328f5d65c37" providerId="ADAL" clId="{CCA64883-683B-47C5-847B-28AF095DAAA2}" dt="2022-08-23T11:38:35.591" v="9519" actId="478"/>
          <ac:picMkLst>
            <pc:docMk/>
            <pc:sldMk cId="555994112" sldId="1662"/>
            <ac:picMk id="4" creationId="{96805A0A-D7C3-5B8D-65BC-97CA3672D27F}"/>
          </ac:picMkLst>
        </pc:picChg>
      </pc:sldChg>
      <pc:sldChg chg="addSp delSp modSp add mod addAnim delAnim modAnim">
        <pc:chgData name="Bernat Sort Rufat" userId="1e5df0ea-a861-48a6-82a7-7328f5d65c37" providerId="ADAL" clId="{CCA64883-683B-47C5-847B-28AF095DAAA2}" dt="2022-08-31T10:49:22.218" v="18080" actId="12788"/>
        <pc:sldMkLst>
          <pc:docMk/>
          <pc:sldMk cId="2821441050" sldId="1663"/>
        </pc:sldMkLst>
        <pc:spChg chg="mod">
          <ac:chgData name="Bernat Sort Rufat" userId="1e5df0ea-a861-48a6-82a7-7328f5d65c37" providerId="ADAL" clId="{CCA64883-683B-47C5-847B-28AF095DAAA2}" dt="2022-08-31T10:48:45.663" v="18077" actId="12789"/>
          <ac:spMkLst>
            <pc:docMk/>
            <pc:sldMk cId="2821441050" sldId="1663"/>
            <ac:spMk id="19" creationId="{C154ED59-3ED6-C62A-7C3E-8A2B7F4DC49C}"/>
          </ac:spMkLst>
        </pc:spChg>
        <pc:spChg chg="add del mod">
          <ac:chgData name="Bernat Sort Rufat" userId="1e5df0ea-a861-48a6-82a7-7328f5d65c37" providerId="ADAL" clId="{CCA64883-683B-47C5-847B-28AF095DAAA2}" dt="2022-08-31T10:49:22.218" v="18080" actId="12788"/>
          <ac:spMkLst>
            <pc:docMk/>
            <pc:sldMk cId="2821441050" sldId="1663"/>
            <ac:spMk id="21" creationId="{56D3F736-08E0-E68B-14C8-BC0B370D5748}"/>
          </ac:spMkLst>
        </pc:spChg>
      </pc:sldChg>
      <pc:sldChg chg="addSp modSp new del mod ord">
        <pc:chgData name="Bernat Sort Rufat" userId="1e5df0ea-a861-48a6-82a7-7328f5d65c37" providerId="ADAL" clId="{CCA64883-683B-47C5-847B-28AF095DAAA2}" dt="2022-09-02T20:22:28.653" v="18438" actId="2696"/>
        <pc:sldMkLst>
          <pc:docMk/>
          <pc:sldMk cId="1193617902" sldId="1664"/>
        </pc:sldMkLst>
        <pc:spChg chg="add mod">
          <ac:chgData name="Bernat Sort Rufat" userId="1e5df0ea-a861-48a6-82a7-7328f5d65c37" providerId="ADAL" clId="{CCA64883-683B-47C5-847B-28AF095DAAA2}" dt="2022-08-24T16:54:38.119" v="13221"/>
          <ac:spMkLst>
            <pc:docMk/>
            <pc:sldMk cId="1193617902" sldId="1664"/>
            <ac:spMk id="4" creationId="{1CDD8034-00B1-10A1-0B5E-23B448271990}"/>
          </ac:spMkLst>
        </pc:spChg>
        <pc:picChg chg="add mod">
          <ac:chgData name="Bernat Sort Rufat" userId="1e5df0ea-a861-48a6-82a7-7328f5d65c37" providerId="ADAL" clId="{CCA64883-683B-47C5-847B-28AF095DAAA2}" dt="2022-09-02T16:28:39.920" v="18279" actId="1362"/>
          <ac:picMkLst>
            <pc:docMk/>
            <pc:sldMk cId="1193617902" sldId="1664"/>
            <ac:picMk id="3" creationId="{5771BF7E-63D1-1EDC-3F84-FEA962619CB1}"/>
          </ac:picMkLst>
        </pc:picChg>
      </pc:sldChg>
      <pc:sldChg chg="addSp delSp modSp add mod modAnim">
        <pc:chgData name="Bernat Sort Rufat" userId="1e5df0ea-a861-48a6-82a7-7328f5d65c37" providerId="ADAL" clId="{CCA64883-683B-47C5-847B-28AF095DAAA2}" dt="2022-09-02T19:58:53.036" v="18433"/>
        <pc:sldMkLst>
          <pc:docMk/>
          <pc:sldMk cId="3192907916" sldId="1665"/>
        </pc:sldMkLst>
        <pc:spChg chg="mod ord">
          <ac:chgData name="Bernat Sort Rufat" userId="1e5df0ea-a861-48a6-82a7-7328f5d65c37" providerId="ADAL" clId="{CCA64883-683B-47C5-847B-28AF095DAAA2}" dt="2022-08-24T15:58:16.833" v="12924" actId="14100"/>
          <ac:spMkLst>
            <pc:docMk/>
            <pc:sldMk cId="3192907916" sldId="1665"/>
            <ac:spMk id="9" creationId="{091A98D9-922A-3245-2EA9-19A3323A8BFD}"/>
          </ac:spMkLst>
        </pc:spChg>
        <pc:spChg chg="add mod">
          <ac:chgData name="Bernat Sort Rufat" userId="1e5df0ea-a861-48a6-82a7-7328f5d65c37" providerId="ADAL" clId="{CCA64883-683B-47C5-847B-28AF095DAAA2}" dt="2022-08-23T16:26:10.437" v="10279" actId="12788"/>
          <ac:spMkLst>
            <pc:docMk/>
            <pc:sldMk cId="3192907916" sldId="1665"/>
            <ac:spMk id="16" creationId="{37EFAE12-B764-283F-5BE1-2ADB6D0F9DAB}"/>
          </ac:spMkLst>
        </pc:spChg>
        <pc:grpChg chg="add mod">
          <ac:chgData name="Bernat Sort Rufat" userId="1e5df0ea-a861-48a6-82a7-7328f5d65c37" providerId="ADAL" clId="{CCA64883-683B-47C5-847B-28AF095DAAA2}" dt="2022-08-23T16:43:46.441" v="10426" actId="164"/>
          <ac:grpSpMkLst>
            <pc:docMk/>
            <pc:sldMk cId="3192907916" sldId="1665"/>
            <ac:grpSpMk id="17" creationId="{9B338E67-56DE-86E1-BBB8-A17001CBB50A}"/>
          </ac:grpSpMkLst>
        </pc:grpChg>
        <pc:picChg chg="del">
          <ac:chgData name="Bernat Sort Rufat" userId="1e5df0ea-a861-48a6-82a7-7328f5d65c37" providerId="ADAL" clId="{CCA64883-683B-47C5-847B-28AF095DAAA2}" dt="2022-08-23T15:56:40.719" v="9730" actId="478"/>
          <ac:picMkLst>
            <pc:docMk/>
            <pc:sldMk cId="3192907916" sldId="1665"/>
            <ac:picMk id="2" creationId="{00574A96-2061-318B-7B18-1B435FCAC03A}"/>
          </ac:picMkLst>
        </pc:picChg>
        <pc:picChg chg="add del mod">
          <ac:chgData name="Bernat Sort Rufat" userId="1e5df0ea-a861-48a6-82a7-7328f5d65c37" providerId="ADAL" clId="{CCA64883-683B-47C5-847B-28AF095DAAA2}" dt="2022-08-23T16:06:24.862" v="9834" actId="478"/>
          <ac:picMkLst>
            <pc:docMk/>
            <pc:sldMk cId="3192907916" sldId="1665"/>
            <ac:picMk id="4" creationId="{7C7B4F33-7921-959C-871B-E4643FE4A78C}"/>
          </ac:picMkLst>
        </pc:picChg>
        <pc:picChg chg="add del mod">
          <ac:chgData name="Bernat Sort Rufat" userId="1e5df0ea-a861-48a6-82a7-7328f5d65c37" providerId="ADAL" clId="{CCA64883-683B-47C5-847B-28AF095DAAA2}" dt="2022-08-23T15:57:48.589" v="9744" actId="478"/>
          <ac:picMkLst>
            <pc:docMk/>
            <pc:sldMk cId="3192907916" sldId="1665"/>
            <ac:picMk id="6" creationId="{6654E119-5DBC-A830-E88C-889CF295128C}"/>
          </ac:picMkLst>
        </pc:picChg>
        <pc:picChg chg="add del mod modCrop">
          <ac:chgData name="Bernat Sort Rufat" userId="1e5df0ea-a861-48a6-82a7-7328f5d65c37" providerId="ADAL" clId="{CCA64883-683B-47C5-847B-28AF095DAAA2}" dt="2022-08-23T16:04:40.135" v="9820" actId="478"/>
          <ac:picMkLst>
            <pc:docMk/>
            <pc:sldMk cId="3192907916" sldId="1665"/>
            <ac:picMk id="8" creationId="{2E963F76-96EF-DF20-3DF6-915FFC1752EA}"/>
          </ac:picMkLst>
        </pc:picChg>
        <pc:picChg chg="add del mod">
          <ac:chgData name="Bernat Sort Rufat" userId="1e5df0ea-a861-48a6-82a7-7328f5d65c37" providerId="ADAL" clId="{CCA64883-683B-47C5-847B-28AF095DAAA2}" dt="2022-08-24T15:57:49.630" v="12912"/>
          <ac:picMkLst>
            <pc:docMk/>
            <pc:sldMk cId="3192907916" sldId="1665"/>
            <ac:picMk id="8" creationId="{59CB7913-17DB-870B-97BF-9795F2F00473}"/>
          </ac:picMkLst>
        </pc:picChg>
        <pc:picChg chg="add mod ord modCrop">
          <ac:chgData name="Bernat Sort Rufat" userId="1e5df0ea-a861-48a6-82a7-7328f5d65c37" providerId="ADAL" clId="{CCA64883-683B-47C5-847B-28AF095DAAA2}" dt="2022-08-23T16:43:46.441" v="10426" actId="164"/>
          <ac:picMkLst>
            <pc:docMk/>
            <pc:sldMk cId="3192907916" sldId="1665"/>
            <ac:picMk id="11" creationId="{6DE107F0-D113-CFD1-BB2A-3312FD95829C}"/>
          </ac:picMkLst>
        </pc:picChg>
        <pc:picChg chg="add mod">
          <ac:chgData name="Bernat Sort Rufat" userId="1e5df0ea-a861-48a6-82a7-7328f5d65c37" providerId="ADAL" clId="{CCA64883-683B-47C5-847B-28AF095DAAA2}" dt="2022-08-23T16:43:46.441" v="10426" actId="164"/>
          <ac:picMkLst>
            <pc:docMk/>
            <pc:sldMk cId="3192907916" sldId="1665"/>
            <ac:picMk id="13" creationId="{19C12AF4-11E9-5BDE-3D0B-76060C89778E}"/>
          </ac:picMkLst>
        </pc:picChg>
        <pc:picChg chg="add mod modCrop">
          <ac:chgData name="Bernat Sort Rufat" userId="1e5df0ea-a861-48a6-82a7-7328f5d65c37" providerId="ADAL" clId="{CCA64883-683B-47C5-847B-28AF095DAAA2}" dt="2022-08-23T16:43:46.441" v="10426" actId="164"/>
          <ac:picMkLst>
            <pc:docMk/>
            <pc:sldMk cId="3192907916" sldId="1665"/>
            <ac:picMk id="15" creationId="{FA6AC1C0-A37E-BDD2-99FC-61F56150E900}"/>
          </ac:picMkLst>
        </pc:picChg>
      </pc:sldChg>
      <pc:sldChg chg="addSp delSp modSp add del mod delAnim modAnim">
        <pc:chgData name="Bernat Sort Rufat" userId="1e5df0ea-a861-48a6-82a7-7328f5d65c37" providerId="ADAL" clId="{CCA64883-683B-47C5-847B-28AF095DAAA2}" dt="2022-08-23T17:00:09.933" v="10754" actId="2696"/>
        <pc:sldMkLst>
          <pc:docMk/>
          <pc:sldMk cId="2165442218" sldId="1666"/>
        </pc:sldMkLst>
        <pc:spChg chg="add del mod">
          <ac:chgData name="Bernat Sort Rufat" userId="1e5df0ea-a861-48a6-82a7-7328f5d65c37" providerId="ADAL" clId="{CCA64883-683B-47C5-847B-28AF095DAAA2}" dt="2022-08-23T16:34:11.178" v="10359" actId="478"/>
          <ac:spMkLst>
            <pc:docMk/>
            <pc:sldMk cId="2165442218" sldId="1666"/>
            <ac:spMk id="4" creationId="{2411A05C-3C2E-7E0A-0F72-9FF76476E2CC}"/>
          </ac:spMkLst>
        </pc:spChg>
        <pc:spChg chg="add del mod">
          <ac:chgData name="Bernat Sort Rufat" userId="1e5df0ea-a861-48a6-82a7-7328f5d65c37" providerId="ADAL" clId="{CCA64883-683B-47C5-847B-28AF095DAAA2}" dt="2022-08-23T16:43:11.234" v="10425" actId="478"/>
          <ac:spMkLst>
            <pc:docMk/>
            <pc:sldMk cId="2165442218" sldId="1666"/>
            <ac:spMk id="5" creationId="{60B7D37B-CF33-5EFF-5696-06A2D7AF8E98}"/>
          </ac:spMkLst>
        </pc:spChg>
        <pc:spChg chg="mod">
          <ac:chgData name="Bernat Sort Rufat" userId="1e5df0ea-a861-48a6-82a7-7328f5d65c37" providerId="ADAL" clId="{CCA64883-683B-47C5-847B-28AF095DAAA2}" dt="2022-08-23T16:20:08.591" v="10113" actId="207"/>
          <ac:spMkLst>
            <pc:docMk/>
            <pc:sldMk cId="2165442218" sldId="1666"/>
            <ac:spMk id="9" creationId="{091A98D9-922A-3245-2EA9-19A3323A8BFD}"/>
          </ac:spMkLst>
        </pc:spChg>
        <pc:spChg chg="add mod">
          <ac:chgData name="Bernat Sort Rufat" userId="1e5df0ea-a861-48a6-82a7-7328f5d65c37" providerId="ADAL" clId="{CCA64883-683B-47C5-847B-28AF095DAAA2}" dt="2022-08-23T16:39:13.898" v="10409" actId="1076"/>
          <ac:spMkLst>
            <pc:docMk/>
            <pc:sldMk cId="2165442218" sldId="1666"/>
            <ac:spMk id="10" creationId="{8F8D602D-CAC2-ED79-467A-83EB7F6E864E}"/>
          </ac:spMkLst>
        </pc:spChg>
        <pc:spChg chg="add mod">
          <ac:chgData name="Bernat Sort Rufat" userId="1e5df0ea-a861-48a6-82a7-7328f5d65c37" providerId="ADAL" clId="{CCA64883-683B-47C5-847B-28AF095DAAA2}" dt="2022-08-23T16:39:50.874" v="10410" actId="208"/>
          <ac:spMkLst>
            <pc:docMk/>
            <pc:sldMk cId="2165442218" sldId="1666"/>
            <ac:spMk id="12" creationId="{0F812C95-0E7E-1053-0CB1-3B89FAD3FD2B}"/>
          </ac:spMkLst>
        </pc:spChg>
        <pc:spChg chg="add del mod">
          <ac:chgData name="Bernat Sort Rufat" userId="1e5df0ea-a861-48a6-82a7-7328f5d65c37" providerId="ADAL" clId="{CCA64883-683B-47C5-847B-28AF095DAAA2}" dt="2022-08-23T16:36:18.925" v="10387" actId="478"/>
          <ac:spMkLst>
            <pc:docMk/>
            <pc:sldMk cId="2165442218" sldId="1666"/>
            <ac:spMk id="14" creationId="{33A86F5B-559D-3056-50BC-D3CEED100A1B}"/>
          </ac:spMkLst>
        </pc:spChg>
        <pc:spChg chg="mod">
          <ac:chgData name="Bernat Sort Rufat" userId="1e5df0ea-a861-48a6-82a7-7328f5d65c37" providerId="ADAL" clId="{CCA64883-683B-47C5-847B-28AF095DAAA2}" dt="2022-08-23T16:46:00.225" v="10430" actId="1076"/>
          <ac:spMkLst>
            <pc:docMk/>
            <pc:sldMk cId="2165442218" sldId="1666"/>
            <ac:spMk id="16" creationId="{37EFAE12-B764-283F-5BE1-2ADB6D0F9DAB}"/>
          </ac:spMkLst>
        </pc:spChg>
        <pc:spChg chg="add mod">
          <ac:chgData name="Bernat Sort Rufat" userId="1e5df0ea-a861-48a6-82a7-7328f5d65c37" providerId="ADAL" clId="{CCA64883-683B-47C5-847B-28AF095DAAA2}" dt="2022-08-23T16:39:13.898" v="10409" actId="1076"/>
          <ac:spMkLst>
            <pc:docMk/>
            <pc:sldMk cId="2165442218" sldId="1666"/>
            <ac:spMk id="17" creationId="{88FA9BEB-41CC-6B2E-9B42-24C09022CD1C}"/>
          </ac:spMkLst>
        </pc:spChg>
        <pc:spChg chg="add mod">
          <ac:chgData name="Bernat Sort Rufat" userId="1e5df0ea-a861-48a6-82a7-7328f5d65c37" providerId="ADAL" clId="{CCA64883-683B-47C5-847B-28AF095DAAA2}" dt="2022-08-23T16:39:13.898" v="10409" actId="1076"/>
          <ac:spMkLst>
            <pc:docMk/>
            <pc:sldMk cId="2165442218" sldId="1666"/>
            <ac:spMk id="18" creationId="{BB42C8EF-A60A-1158-2717-5F4ADB27FF50}"/>
          </ac:spMkLst>
        </pc:spChg>
        <pc:spChg chg="add del mod">
          <ac:chgData name="Bernat Sort Rufat" userId="1e5df0ea-a861-48a6-82a7-7328f5d65c37" providerId="ADAL" clId="{CCA64883-683B-47C5-847B-28AF095DAAA2}" dt="2022-08-23T16:37:15.928" v="10400" actId="478"/>
          <ac:spMkLst>
            <pc:docMk/>
            <pc:sldMk cId="2165442218" sldId="1666"/>
            <ac:spMk id="19" creationId="{A2088D4C-0356-BC02-9C3D-5BF0C1E3D3AC}"/>
          </ac:spMkLst>
        </pc:spChg>
        <pc:spChg chg="add mod">
          <ac:chgData name="Bernat Sort Rufat" userId="1e5df0ea-a861-48a6-82a7-7328f5d65c37" providerId="ADAL" clId="{CCA64883-683B-47C5-847B-28AF095DAAA2}" dt="2022-08-23T16:39:50.874" v="10410" actId="208"/>
          <ac:spMkLst>
            <pc:docMk/>
            <pc:sldMk cId="2165442218" sldId="1666"/>
            <ac:spMk id="20" creationId="{1BFB1BBC-C692-7C5A-9C89-01793C15A67E}"/>
          </ac:spMkLst>
        </pc:spChg>
        <pc:spChg chg="add mod">
          <ac:chgData name="Bernat Sort Rufat" userId="1e5df0ea-a861-48a6-82a7-7328f5d65c37" providerId="ADAL" clId="{CCA64883-683B-47C5-847B-28AF095DAAA2}" dt="2022-08-23T16:49:56.753" v="10508" actId="1076"/>
          <ac:spMkLst>
            <pc:docMk/>
            <pc:sldMk cId="2165442218" sldId="1666"/>
            <ac:spMk id="21" creationId="{FE89402D-5257-CF86-185E-9ED5E228F778}"/>
          </ac:spMkLst>
        </pc:spChg>
        <pc:picChg chg="add mod">
          <ac:chgData name="Bernat Sort Rufat" userId="1e5df0ea-a861-48a6-82a7-7328f5d65c37" providerId="ADAL" clId="{CCA64883-683B-47C5-847B-28AF095DAAA2}" dt="2022-08-23T16:45:59.767" v="10429" actId="1076"/>
          <ac:picMkLst>
            <pc:docMk/>
            <pc:sldMk cId="2165442218" sldId="1666"/>
            <ac:picMk id="3" creationId="{BB51F724-BDF8-78AA-CDCC-0C3A7B1AF000}"/>
          </ac:picMkLst>
        </pc:picChg>
        <pc:picChg chg="del">
          <ac:chgData name="Bernat Sort Rufat" userId="1e5df0ea-a861-48a6-82a7-7328f5d65c37" providerId="ADAL" clId="{CCA64883-683B-47C5-847B-28AF095DAAA2}" dt="2022-08-23T16:18:37.911" v="10076" actId="478"/>
          <ac:picMkLst>
            <pc:docMk/>
            <pc:sldMk cId="2165442218" sldId="1666"/>
            <ac:picMk id="11" creationId="{6DE107F0-D113-CFD1-BB2A-3312FD95829C}"/>
          </ac:picMkLst>
        </pc:picChg>
        <pc:picChg chg="del">
          <ac:chgData name="Bernat Sort Rufat" userId="1e5df0ea-a861-48a6-82a7-7328f5d65c37" providerId="ADAL" clId="{CCA64883-683B-47C5-847B-28AF095DAAA2}" dt="2022-08-23T16:18:35.604" v="10074" actId="478"/>
          <ac:picMkLst>
            <pc:docMk/>
            <pc:sldMk cId="2165442218" sldId="1666"/>
            <ac:picMk id="13" creationId="{19C12AF4-11E9-5BDE-3D0B-76060C89778E}"/>
          </ac:picMkLst>
        </pc:picChg>
        <pc:picChg chg="del">
          <ac:chgData name="Bernat Sort Rufat" userId="1e5df0ea-a861-48a6-82a7-7328f5d65c37" providerId="ADAL" clId="{CCA64883-683B-47C5-847B-28AF095DAAA2}" dt="2022-08-23T16:18:37.004" v="10075" actId="478"/>
          <ac:picMkLst>
            <pc:docMk/>
            <pc:sldMk cId="2165442218" sldId="1666"/>
            <ac:picMk id="15" creationId="{FA6AC1C0-A37E-BDD2-99FC-61F56150E900}"/>
          </ac:picMkLst>
        </pc:picChg>
      </pc:sldChg>
      <pc:sldChg chg="addSp delSp modSp add mod ord modAnim">
        <pc:chgData name="Bernat Sort Rufat" userId="1e5df0ea-a861-48a6-82a7-7328f5d65c37" providerId="ADAL" clId="{CCA64883-683B-47C5-847B-28AF095DAAA2}" dt="2022-09-12T15:08:51.250" v="19272" actId="14100"/>
        <pc:sldMkLst>
          <pc:docMk/>
          <pc:sldMk cId="1082435806" sldId="1667"/>
        </pc:sldMkLst>
        <pc:spChg chg="add mod">
          <ac:chgData name="Bernat Sort Rufat" userId="1e5df0ea-a861-48a6-82a7-7328f5d65c37" providerId="ADAL" clId="{CCA64883-683B-47C5-847B-28AF095DAAA2}" dt="2022-09-03T12:24:15.163" v="18606" actId="164"/>
          <ac:spMkLst>
            <pc:docMk/>
            <pc:sldMk cId="1082435806" sldId="1667"/>
            <ac:spMk id="6" creationId="{5CAD7B48-C68F-95F9-E3FC-DCF8CF6E301A}"/>
          </ac:spMkLst>
        </pc:spChg>
        <pc:spChg chg="mod">
          <ac:chgData name="Bernat Sort Rufat" userId="1e5df0ea-a861-48a6-82a7-7328f5d65c37" providerId="ADAL" clId="{CCA64883-683B-47C5-847B-28AF095DAAA2}" dt="2022-08-23T16:46:41.718" v="10437" actId="207"/>
          <ac:spMkLst>
            <pc:docMk/>
            <pc:sldMk cId="1082435806" sldId="1667"/>
            <ac:spMk id="10" creationId="{8F8D602D-CAC2-ED79-467A-83EB7F6E864E}"/>
          </ac:spMkLst>
        </pc:spChg>
        <pc:spChg chg="add mod">
          <ac:chgData name="Bernat Sort Rufat" userId="1e5df0ea-a861-48a6-82a7-7328f5d65c37" providerId="ADAL" clId="{CCA64883-683B-47C5-847B-28AF095DAAA2}" dt="2022-08-23T16:48:10.147" v="10450" actId="1036"/>
          <ac:spMkLst>
            <pc:docMk/>
            <pc:sldMk cId="1082435806" sldId="1667"/>
            <ac:spMk id="11" creationId="{946BEEBA-9107-24C3-550D-1D0A20AB943C}"/>
          </ac:spMkLst>
        </pc:spChg>
        <pc:spChg chg="mod">
          <ac:chgData name="Bernat Sort Rufat" userId="1e5df0ea-a861-48a6-82a7-7328f5d65c37" providerId="ADAL" clId="{CCA64883-683B-47C5-847B-28AF095DAAA2}" dt="2022-08-23T16:46:20.226" v="10434" actId="1076"/>
          <ac:spMkLst>
            <pc:docMk/>
            <pc:sldMk cId="1082435806" sldId="1667"/>
            <ac:spMk id="12" creationId="{0F812C95-0E7E-1053-0CB1-3B89FAD3FD2B}"/>
          </ac:spMkLst>
        </pc:spChg>
        <pc:spChg chg="add mod">
          <ac:chgData name="Bernat Sort Rufat" userId="1e5df0ea-a861-48a6-82a7-7328f5d65c37" providerId="ADAL" clId="{CCA64883-683B-47C5-847B-28AF095DAAA2}" dt="2022-09-12T15:08:51.250" v="19272" actId="14100"/>
          <ac:spMkLst>
            <pc:docMk/>
            <pc:sldMk cId="1082435806" sldId="1667"/>
            <ac:spMk id="13" creationId="{1789A65A-238D-4CD6-5A58-9BC9E0F98919}"/>
          </ac:spMkLst>
        </pc:spChg>
        <pc:spChg chg="mod">
          <ac:chgData name="Bernat Sort Rufat" userId="1e5df0ea-a861-48a6-82a7-7328f5d65c37" providerId="ADAL" clId="{CCA64883-683B-47C5-847B-28AF095DAAA2}" dt="2022-09-03T12:33:40.120" v="18610" actId="20577"/>
          <ac:spMkLst>
            <pc:docMk/>
            <pc:sldMk cId="1082435806" sldId="1667"/>
            <ac:spMk id="16" creationId="{37EFAE12-B764-283F-5BE1-2ADB6D0F9DAB}"/>
          </ac:spMkLst>
        </pc:spChg>
        <pc:spChg chg="mod">
          <ac:chgData name="Bernat Sort Rufat" userId="1e5df0ea-a861-48a6-82a7-7328f5d65c37" providerId="ADAL" clId="{CCA64883-683B-47C5-847B-28AF095DAAA2}" dt="2022-08-23T16:46:20.226" v="10434" actId="1076"/>
          <ac:spMkLst>
            <pc:docMk/>
            <pc:sldMk cId="1082435806" sldId="1667"/>
            <ac:spMk id="17" creationId="{88FA9BEB-41CC-6B2E-9B42-24C09022CD1C}"/>
          </ac:spMkLst>
        </pc:spChg>
        <pc:spChg chg="mod">
          <ac:chgData name="Bernat Sort Rufat" userId="1e5df0ea-a861-48a6-82a7-7328f5d65c37" providerId="ADAL" clId="{CCA64883-683B-47C5-847B-28AF095DAAA2}" dt="2022-08-23T16:46:20.226" v="10434" actId="1076"/>
          <ac:spMkLst>
            <pc:docMk/>
            <pc:sldMk cId="1082435806" sldId="1667"/>
            <ac:spMk id="18" creationId="{BB42C8EF-A60A-1158-2717-5F4ADB27FF50}"/>
          </ac:spMkLst>
        </pc:spChg>
        <pc:spChg chg="add mod">
          <ac:chgData name="Bernat Sort Rufat" userId="1e5df0ea-a861-48a6-82a7-7328f5d65c37" providerId="ADAL" clId="{CCA64883-683B-47C5-847B-28AF095DAAA2}" dt="2022-09-03T12:34:42.957" v="18614" actId="164"/>
          <ac:spMkLst>
            <pc:docMk/>
            <pc:sldMk cId="1082435806" sldId="1667"/>
            <ac:spMk id="19" creationId="{CA8CA6CA-338E-47D3-C088-36D4DE2F53BA}"/>
          </ac:spMkLst>
        </pc:spChg>
        <pc:spChg chg="mod">
          <ac:chgData name="Bernat Sort Rufat" userId="1e5df0ea-a861-48a6-82a7-7328f5d65c37" providerId="ADAL" clId="{CCA64883-683B-47C5-847B-28AF095DAAA2}" dt="2022-08-23T16:46:20.226" v="10434" actId="1076"/>
          <ac:spMkLst>
            <pc:docMk/>
            <pc:sldMk cId="1082435806" sldId="1667"/>
            <ac:spMk id="20" creationId="{1BFB1BBC-C692-7C5A-9C89-01793C15A67E}"/>
          </ac:spMkLst>
        </pc:spChg>
        <pc:grpChg chg="add del mod">
          <ac:chgData name="Bernat Sort Rufat" userId="1e5df0ea-a861-48a6-82a7-7328f5d65c37" providerId="ADAL" clId="{CCA64883-683B-47C5-847B-28AF095DAAA2}" dt="2022-09-03T12:21:06.283" v="18583" actId="165"/>
          <ac:grpSpMkLst>
            <pc:docMk/>
            <pc:sldMk cId="1082435806" sldId="1667"/>
            <ac:grpSpMk id="5" creationId="{70DCD3CD-130B-CCA6-D6E9-A560B9968B93}"/>
          </ac:grpSpMkLst>
        </pc:grpChg>
        <pc:grpChg chg="add mod">
          <ac:chgData name="Bernat Sort Rufat" userId="1e5df0ea-a861-48a6-82a7-7328f5d65c37" providerId="ADAL" clId="{CCA64883-683B-47C5-847B-28AF095DAAA2}" dt="2022-09-03T12:34:42.957" v="18614" actId="164"/>
          <ac:grpSpMkLst>
            <pc:docMk/>
            <pc:sldMk cId="1082435806" sldId="1667"/>
            <ac:grpSpMk id="7" creationId="{8FCFF565-1BFE-8FE1-C00C-6DE86BA87AB8}"/>
          </ac:grpSpMkLst>
        </pc:grpChg>
        <pc:grpChg chg="add mod">
          <ac:chgData name="Bernat Sort Rufat" userId="1e5df0ea-a861-48a6-82a7-7328f5d65c37" providerId="ADAL" clId="{CCA64883-683B-47C5-847B-28AF095DAAA2}" dt="2022-09-03T12:34:47.329" v="18616" actId="1076"/>
          <ac:grpSpMkLst>
            <pc:docMk/>
            <pc:sldMk cId="1082435806" sldId="1667"/>
            <ac:grpSpMk id="8" creationId="{854694B1-180E-5B8A-7DD2-466DCF9FFADE}"/>
          </ac:grpSpMkLst>
        </pc:grpChg>
        <pc:picChg chg="mod topLvl">
          <ac:chgData name="Bernat Sort Rufat" userId="1e5df0ea-a861-48a6-82a7-7328f5d65c37" providerId="ADAL" clId="{CCA64883-683B-47C5-847B-28AF095DAAA2}" dt="2022-09-03T12:24:15.163" v="18606" actId="164"/>
          <ac:picMkLst>
            <pc:docMk/>
            <pc:sldMk cId="1082435806" sldId="1667"/>
            <ac:picMk id="3" creationId="{BB51F724-BDF8-78AA-CDCC-0C3A7B1AF000}"/>
          </ac:picMkLst>
        </pc:picChg>
        <pc:picChg chg="add mod topLvl modCrop">
          <ac:chgData name="Bernat Sort Rufat" userId="1e5df0ea-a861-48a6-82a7-7328f5d65c37" providerId="ADAL" clId="{CCA64883-683B-47C5-847B-28AF095DAAA2}" dt="2022-09-03T12:24:15.163" v="18606" actId="164"/>
          <ac:picMkLst>
            <pc:docMk/>
            <pc:sldMk cId="1082435806" sldId="1667"/>
            <ac:picMk id="4" creationId="{98319338-BD21-C6B8-69C5-27C79EA2C84A}"/>
          </ac:picMkLst>
        </pc:picChg>
        <pc:picChg chg="add del mod">
          <ac:chgData name="Bernat Sort Rufat" userId="1e5df0ea-a861-48a6-82a7-7328f5d65c37" providerId="ADAL" clId="{CCA64883-683B-47C5-847B-28AF095DAAA2}" dt="2022-08-24T15:57:52.431" v="12916"/>
          <ac:picMkLst>
            <pc:docMk/>
            <pc:sldMk cId="1082435806" sldId="1667"/>
            <ac:picMk id="14" creationId="{7C678F54-9BDF-5E7A-C505-3FD63D1002E8}"/>
          </ac:picMkLst>
        </pc:picChg>
      </pc:sldChg>
      <pc:sldChg chg="addSp delSp modSp add del mod ord delAnim modAnim">
        <pc:chgData name="Bernat Sort Rufat" userId="1e5df0ea-a861-48a6-82a7-7328f5d65c37" providerId="ADAL" clId="{CCA64883-683B-47C5-847B-28AF095DAAA2}" dt="2022-09-12T19:20:42.586" v="19291" actId="2696"/>
        <pc:sldMkLst>
          <pc:docMk/>
          <pc:sldMk cId="3904855971" sldId="1668"/>
        </pc:sldMkLst>
        <pc:spChg chg="mod">
          <ac:chgData name="Bernat Sort Rufat" userId="1e5df0ea-a861-48a6-82a7-7328f5d65c37" providerId="ADAL" clId="{CCA64883-683B-47C5-847B-28AF095DAAA2}" dt="2022-08-24T15:57:54.811" v="12918" actId="255"/>
          <ac:spMkLst>
            <pc:docMk/>
            <pc:sldMk cId="3904855971" sldId="1668"/>
            <ac:spMk id="9" creationId="{091A98D9-922A-3245-2EA9-19A3323A8BFD}"/>
          </ac:spMkLst>
        </pc:spChg>
        <pc:spChg chg="del">
          <ac:chgData name="Bernat Sort Rufat" userId="1e5df0ea-a861-48a6-82a7-7328f5d65c37" providerId="ADAL" clId="{CCA64883-683B-47C5-847B-28AF095DAAA2}" dt="2022-08-23T16:50:43.682" v="10512" actId="478"/>
          <ac:spMkLst>
            <pc:docMk/>
            <pc:sldMk cId="3904855971" sldId="1668"/>
            <ac:spMk id="10" creationId="{8F8D602D-CAC2-ED79-467A-83EB7F6E864E}"/>
          </ac:spMkLst>
        </pc:spChg>
        <pc:spChg chg="add mod">
          <ac:chgData name="Bernat Sort Rufat" userId="1e5df0ea-a861-48a6-82a7-7328f5d65c37" providerId="ADAL" clId="{CCA64883-683B-47C5-847B-28AF095DAAA2}" dt="2022-09-09T09:22:10.695" v="18857" actId="1035"/>
          <ac:spMkLst>
            <pc:docMk/>
            <pc:sldMk cId="3904855971" sldId="1668"/>
            <ac:spMk id="11" creationId="{B3977193-5A8E-1DD7-8A8A-F802AFB997B8}"/>
          </ac:spMkLst>
        </pc:spChg>
        <pc:spChg chg="del">
          <ac:chgData name="Bernat Sort Rufat" userId="1e5df0ea-a861-48a6-82a7-7328f5d65c37" providerId="ADAL" clId="{CCA64883-683B-47C5-847B-28AF095DAAA2}" dt="2022-08-23T16:50:43.682" v="10512" actId="478"/>
          <ac:spMkLst>
            <pc:docMk/>
            <pc:sldMk cId="3904855971" sldId="1668"/>
            <ac:spMk id="12" creationId="{0F812C95-0E7E-1053-0CB1-3B89FAD3FD2B}"/>
          </ac:spMkLst>
        </pc:spChg>
        <pc:spChg chg="del mod">
          <ac:chgData name="Bernat Sort Rufat" userId="1e5df0ea-a861-48a6-82a7-7328f5d65c37" providerId="ADAL" clId="{CCA64883-683B-47C5-847B-28AF095DAAA2}" dt="2022-08-23T16:53:14.145" v="10607" actId="478"/>
          <ac:spMkLst>
            <pc:docMk/>
            <pc:sldMk cId="3904855971" sldId="1668"/>
            <ac:spMk id="16" creationId="{37EFAE12-B764-283F-5BE1-2ADB6D0F9DAB}"/>
          </ac:spMkLst>
        </pc:spChg>
        <pc:spChg chg="del">
          <ac:chgData name="Bernat Sort Rufat" userId="1e5df0ea-a861-48a6-82a7-7328f5d65c37" providerId="ADAL" clId="{CCA64883-683B-47C5-847B-28AF095DAAA2}" dt="2022-08-23T16:50:43.682" v="10512" actId="478"/>
          <ac:spMkLst>
            <pc:docMk/>
            <pc:sldMk cId="3904855971" sldId="1668"/>
            <ac:spMk id="17" creationId="{88FA9BEB-41CC-6B2E-9B42-24C09022CD1C}"/>
          </ac:spMkLst>
        </pc:spChg>
        <pc:spChg chg="del">
          <ac:chgData name="Bernat Sort Rufat" userId="1e5df0ea-a861-48a6-82a7-7328f5d65c37" providerId="ADAL" clId="{CCA64883-683B-47C5-847B-28AF095DAAA2}" dt="2022-08-23T16:50:43.682" v="10512" actId="478"/>
          <ac:spMkLst>
            <pc:docMk/>
            <pc:sldMk cId="3904855971" sldId="1668"/>
            <ac:spMk id="18" creationId="{BB42C8EF-A60A-1158-2717-5F4ADB27FF50}"/>
          </ac:spMkLst>
        </pc:spChg>
        <pc:spChg chg="add del">
          <ac:chgData name="Bernat Sort Rufat" userId="1e5df0ea-a861-48a6-82a7-7328f5d65c37" providerId="ADAL" clId="{CCA64883-683B-47C5-847B-28AF095DAAA2}" dt="2022-08-23T16:54:05.969" v="10613" actId="22"/>
          <ac:spMkLst>
            <pc:docMk/>
            <pc:sldMk cId="3904855971" sldId="1668"/>
            <ac:spMk id="19" creationId="{84DC78A4-0135-704E-5F9E-4C3DA9B30111}"/>
          </ac:spMkLst>
        </pc:spChg>
        <pc:spChg chg="del">
          <ac:chgData name="Bernat Sort Rufat" userId="1e5df0ea-a861-48a6-82a7-7328f5d65c37" providerId="ADAL" clId="{CCA64883-683B-47C5-847B-28AF095DAAA2}" dt="2022-08-23T16:50:43.682" v="10512" actId="478"/>
          <ac:spMkLst>
            <pc:docMk/>
            <pc:sldMk cId="3904855971" sldId="1668"/>
            <ac:spMk id="20" creationId="{1BFB1BBC-C692-7C5A-9C89-01793C15A67E}"/>
          </ac:spMkLst>
        </pc:spChg>
        <pc:spChg chg="del">
          <ac:chgData name="Bernat Sort Rufat" userId="1e5df0ea-a861-48a6-82a7-7328f5d65c37" providerId="ADAL" clId="{CCA64883-683B-47C5-847B-28AF095DAAA2}" dt="2022-08-23T16:50:43.682" v="10512" actId="478"/>
          <ac:spMkLst>
            <pc:docMk/>
            <pc:sldMk cId="3904855971" sldId="1668"/>
            <ac:spMk id="21" creationId="{FE89402D-5257-CF86-185E-9ED5E228F778}"/>
          </ac:spMkLst>
        </pc:spChg>
        <pc:spChg chg="add mod">
          <ac:chgData name="Bernat Sort Rufat" userId="1e5df0ea-a861-48a6-82a7-7328f5d65c37" providerId="ADAL" clId="{CCA64883-683B-47C5-847B-28AF095DAAA2}" dt="2022-09-09T08:51:55.967" v="18657" actId="1076"/>
          <ac:spMkLst>
            <pc:docMk/>
            <pc:sldMk cId="3904855971" sldId="1668"/>
            <ac:spMk id="22" creationId="{3F611775-98DB-F6E2-44ED-AD2BC7EA4FB6}"/>
          </ac:spMkLst>
        </pc:spChg>
        <pc:graphicFrameChg chg="add del mod modGraphic">
          <ac:chgData name="Bernat Sort Rufat" userId="1e5df0ea-a861-48a6-82a7-7328f5d65c37" providerId="ADAL" clId="{CCA64883-683B-47C5-847B-28AF095DAAA2}" dt="2022-09-09T08:57:35.244" v="18738" actId="478"/>
          <ac:graphicFrameMkLst>
            <pc:docMk/>
            <pc:sldMk cId="3904855971" sldId="1668"/>
            <ac:graphicFrameMk id="7" creationId="{E0B78B5F-CAEF-D5E7-D143-72A96D63AADC}"/>
          </ac:graphicFrameMkLst>
        </pc:graphicFrameChg>
        <pc:graphicFrameChg chg="add mod modGraphic">
          <ac:chgData name="Bernat Sort Rufat" userId="1e5df0ea-a861-48a6-82a7-7328f5d65c37" providerId="ADAL" clId="{CCA64883-683B-47C5-847B-28AF095DAAA2}" dt="2022-09-09T09:22:07.979" v="18854" actId="1076"/>
          <ac:graphicFrameMkLst>
            <pc:docMk/>
            <pc:sldMk cId="3904855971" sldId="1668"/>
            <ac:graphicFrameMk id="8" creationId="{056FE107-B1A1-3D2B-82D5-43958F23E280}"/>
          </ac:graphicFrameMkLst>
        </pc:graphicFrameChg>
        <pc:graphicFrameChg chg="add del mod modGraphic">
          <ac:chgData name="Bernat Sort Rufat" userId="1e5df0ea-a861-48a6-82a7-7328f5d65c37" providerId="ADAL" clId="{CCA64883-683B-47C5-847B-28AF095DAAA2}" dt="2022-09-09T09:17:01.319" v="18801" actId="21"/>
          <ac:graphicFrameMkLst>
            <pc:docMk/>
            <pc:sldMk cId="3904855971" sldId="1668"/>
            <ac:graphicFrameMk id="10" creationId="{DDA21D4B-3681-D5EB-BD35-4E69EE94FBF7}"/>
          </ac:graphicFrameMkLst>
        </pc:graphicFrameChg>
        <pc:picChg chg="del">
          <ac:chgData name="Bernat Sort Rufat" userId="1e5df0ea-a861-48a6-82a7-7328f5d65c37" providerId="ADAL" clId="{CCA64883-683B-47C5-847B-28AF095DAAA2}" dt="2022-08-23T16:50:43.682" v="10512" actId="478"/>
          <ac:picMkLst>
            <pc:docMk/>
            <pc:sldMk cId="3904855971" sldId="1668"/>
            <ac:picMk id="3" creationId="{BB51F724-BDF8-78AA-CDCC-0C3A7B1AF000}"/>
          </ac:picMkLst>
        </pc:picChg>
        <pc:picChg chg="add del mod">
          <ac:chgData name="Bernat Sort Rufat" userId="1e5df0ea-a861-48a6-82a7-7328f5d65c37" providerId="ADAL" clId="{CCA64883-683B-47C5-847B-28AF095DAAA2}" dt="2022-09-09T09:18:31.765" v="18809" actId="14100"/>
          <ac:picMkLst>
            <pc:docMk/>
            <pc:sldMk cId="3904855971" sldId="1668"/>
            <ac:picMk id="4" creationId="{6824EA20-F406-113B-FA1F-3365D0525E30}"/>
          </ac:picMkLst>
        </pc:picChg>
        <pc:picChg chg="add mod">
          <ac:chgData name="Bernat Sort Rufat" userId="1e5df0ea-a861-48a6-82a7-7328f5d65c37" providerId="ADAL" clId="{CCA64883-683B-47C5-847B-28AF095DAAA2}" dt="2022-09-09T08:52:00.193" v="18658" actId="1076"/>
          <ac:picMkLst>
            <pc:docMk/>
            <pc:sldMk cId="3904855971" sldId="1668"/>
            <ac:picMk id="6" creationId="{FB34A3F7-5BDE-F170-2EC3-642F93F1734A}"/>
          </ac:picMkLst>
        </pc:picChg>
        <pc:picChg chg="add del mod">
          <ac:chgData name="Bernat Sort Rufat" userId="1e5df0ea-a861-48a6-82a7-7328f5d65c37" providerId="ADAL" clId="{CCA64883-683B-47C5-847B-28AF095DAAA2}" dt="2022-08-24T15:57:05.361" v="12901" actId="478"/>
          <ac:picMkLst>
            <pc:docMk/>
            <pc:sldMk cId="3904855971" sldId="1668"/>
            <ac:picMk id="7" creationId="{FDEDFF00-E5B9-5B44-121E-1C491ACECCE1}"/>
          </ac:picMkLst>
        </pc:picChg>
        <pc:picChg chg="add del mod">
          <ac:chgData name="Bernat Sort Rufat" userId="1e5df0ea-a861-48a6-82a7-7328f5d65c37" providerId="ADAL" clId="{CCA64883-683B-47C5-847B-28AF095DAAA2}" dt="2022-08-24T15:57:56.131" v="12919"/>
          <ac:picMkLst>
            <pc:docMk/>
            <pc:sldMk cId="3904855971" sldId="1668"/>
            <ac:picMk id="8" creationId="{08AFF88A-BFA2-361D-CEA9-63A49ADC68C3}"/>
          </ac:picMkLst>
        </pc:picChg>
      </pc:sldChg>
      <pc:sldChg chg="addSp delSp modSp add mod modAnim">
        <pc:chgData name="Bernat Sort Rufat" userId="1e5df0ea-a861-48a6-82a7-7328f5d65c37" providerId="ADAL" clId="{CCA64883-683B-47C5-847B-28AF095DAAA2}" dt="2022-08-24T15:57:59.803" v="12920" actId="478"/>
        <pc:sldMkLst>
          <pc:docMk/>
          <pc:sldMk cId="639201431" sldId="1669"/>
        </pc:sldMkLst>
        <pc:spChg chg="add mod">
          <ac:chgData name="Bernat Sort Rufat" userId="1e5df0ea-a861-48a6-82a7-7328f5d65c37" providerId="ADAL" clId="{CCA64883-683B-47C5-847B-28AF095DAAA2}" dt="2022-08-23T17:12:06.909" v="11021" actId="1076"/>
          <ac:spMkLst>
            <pc:docMk/>
            <pc:sldMk cId="639201431" sldId="1669"/>
            <ac:spMk id="8" creationId="{F9DC18CF-FC9F-7FB2-8D99-5DC6E6BDEFBC}"/>
          </ac:spMkLst>
        </pc:spChg>
        <pc:spChg chg="mod">
          <ac:chgData name="Bernat Sort Rufat" userId="1e5df0ea-a861-48a6-82a7-7328f5d65c37" providerId="ADAL" clId="{CCA64883-683B-47C5-847B-28AF095DAAA2}" dt="2022-08-23T17:04:01.375" v="10870" actId="14100"/>
          <ac:spMkLst>
            <pc:docMk/>
            <pc:sldMk cId="639201431" sldId="1669"/>
            <ac:spMk id="9" creationId="{091A98D9-922A-3245-2EA9-19A3323A8BFD}"/>
          </ac:spMkLst>
        </pc:spChg>
        <pc:spChg chg="add mod">
          <ac:chgData name="Bernat Sort Rufat" userId="1e5df0ea-a861-48a6-82a7-7328f5d65c37" providerId="ADAL" clId="{CCA64883-683B-47C5-847B-28AF095DAAA2}" dt="2022-08-23T17:12:01.469" v="11020" actId="1036"/>
          <ac:spMkLst>
            <pc:docMk/>
            <pc:sldMk cId="639201431" sldId="1669"/>
            <ac:spMk id="10" creationId="{6CB53FD6-C708-1AC7-7EB9-58A545308C8B}"/>
          </ac:spMkLst>
        </pc:spChg>
        <pc:spChg chg="add mod">
          <ac:chgData name="Bernat Sort Rufat" userId="1e5df0ea-a861-48a6-82a7-7328f5d65c37" providerId="ADAL" clId="{CCA64883-683B-47C5-847B-28AF095DAAA2}" dt="2022-08-23T17:12:21.173" v="11022" actId="14100"/>
          <ac:spMkLst>
            <pc:docMk/>
            <pc:sldMk cId="639201431" sldId="1669"/>
            <ac:spMk id="11" creationId="{BF7AFB29-67EB-5699-3D74-292706CAE42D}"/>
          </ac:spMkLst>
        </pc:spChg>
        <pc:spChg chg="add mod">
          <ac:chgData name="Bernat Sort Rufat" userId="1e5df0ea-a861-48a6-82a7-7328f5d65c37" providerId="ADAL" clId="{CCA64883-683B-47C5-847B-28AF095DAAA2}" dt="2022-08-23T17:12:25.889" v="11023" actId="14100"/>
          <ac:spMkLst>
            <pc:docMk/>
            <pc:sldMk cId="639201431" sldId="1669"/>
            <ac:spMk id="12" creationId="{4612D6BC-D5C3-5608-C91A-8CDD7823FB69}"/>
          </ac:spMkLst>
        </pc:spChg>
        <pc:spChg chg="del">
          <ac:chgData name="Bernat Sort Rufat" userId="1e5df0ea-a861-48a6-82a7-7328f5d65c37" providerId="ADAL" clId="{CCA64883-683B-47C5-847B-28AF095DAAA2}" dt="2022-08-23T17:00:47.203" v="10759" actId="478"/>
          <ac:spMkLst>
            <pc:docMk/>
            <pc:sldMk cId="639201431" sldId="1669"/>
            <ac:spMk id="22" creationId="{3F611775-98DB-F6E2-44ED-AD2BC7EA4FB6}"/>
          </ac:spMkLst>
        </pc:spChg>
        <pc:picChg chg="add del mod">
          <ac:chgData name="Bernat Sort Rufat" userId="1e5df0ea-a861-48a6-82a7-7328f5d65c37" providerId="ADAL" clId="{CCA64883-683B-47C5-847B-28AF095DAAA2}" dt="2022-08-24T10:39:12.282" v="11418" actId="478"/>
          <ac:picMkLst>
            <pc:docMk/>
            <pc:sldMk cId="639201431" sldId="1669"/>
            <ac:picMk id="2" creationId="{B32551DC-1A74-AD14-E5DC-A401774EDE90}"/>
          </ac:picMkLst>
        </pc:picChg>
        <pc:picChg chg="add mod">
          <ac:chgData name="Bernat Sort Rufat" userId="1e5df0ea-a861-48a6-82a7-7328f5d65c37" providerId="ADAL" clId="{CCA64883-683B-47C5-847B-28AF095DAAA2}" dt="2022-08-23T17:12:01.469" v="11020" actId="1036"/>
          <ac:picMkLst>
            <pc:docMk/>
            <pc:sldMk cId="639201431" sldId="1669"/>
            <ac:picMk id="3" creationId="{3DE18A47-44A6-C6D4-643F-7B919B9CEB93}"/>
          </ac:picMkLst>
        </pc:picChg>
        <pc:picChg chg="del">
          <ac:chgData name="Bernat Sort Rufat" userId="1e5df0ea-a861-48a6-82a7-7328f5d65c37" providerId="ADAL" clId="{CCA64883-683B-47C5-847B-28AF095DAAA2}" dt="2022-08-23T17:00:45.878" v="10757" actId="478"/>
          <ac:picMkLst>
            <pc:docMk/>
            <pc:sldMk cId="639201431" sldId="1669"/>
            <ac:picMk id="4" creationId="{6824EA20-F406-113B-FA1F-3365D0525E30}"/>
          </ac:picMkLst>
        </pc:picChg>
        <pc:picChg chg="del">
          <ac:chgData name="Bernat Sort Rufat" userId="1e5df0ea-a861-48a6-82a7-7328f5d65c37" providerId="ADAL" clId="{CCA64883-683B-47C5-847B-28AF095DAAA2}" dt="2022-08-23T17:00:46.482" v="10758" actId="478"/>
          <ac:picMkLst>
            <pc:docMk/>
            <pc:sldMk cId="639201431" sldId="1669"/>
            <ac:picMk id="6" creationId="{FB34A3F7-5BDE-F170-2EC3-642F93F1734A}"/>
          </ac:picMkLst>
        </pc:picChg>
        <pc:picChg chg="add del mod">
          <ac:chgData name="Bernat Sort Rufat" userId="1e5df0ea-a861-48a6-82a7-7328f5d65c37" providerId="ADAL" clId="{CCA64883-683B-47C5-847B-28AF095DAAA2}" dt="2022-08-24T15:57:59.803" v="12920" actId="478"/>
          <ac:picMkLst>
            <pc:docMk/>
            <pc:sldMk cId="639201431" sldId="1669"/>
            <ac:picMk id="13" creationId="{68BA97DA-0D6A-0E0F-7B53-3AD1FBA84BAE}"/>
          </ac:picMkLst>
        </pc:picChg>
      </pc:sldChg>
      <pc:sldChg chg="addSp delSp modSp add mod delAnim">
        <pc:chgData name="Bernat Sort Rufat" userId="1e5df0ea-a861-48a6-82a7-7328f5d65c37" providerId="ADAL" clId="{CCA64883-683B-47C5-847B-28AF095DAAA2}" dt="2022-08-24T15:58:05.151" v="12922" actId="478"/>
        <pc:sldMkLst>
          <pc:docMk/>
          <pc:sldMk cId="1396208622" sldId="1670"/>
        </pc:sldMkLst>
        <pc:spChg chg="del">
          <ac:chgData name="Bernat Sort Rufat" userId="1e5df0ea-a861-48a6-82a7-7328f5d65c37" providerId="ADAL" clId="{CCA64883-683B-47C5-847B-28AF095DAAA2}" dt="2022-08-23T17:13:05.288" v="11026" actId="478"/>
          <ac:spMkLst>
            <pc:docMk/>
            <pc:sldMk cId="1396208622" sldId="1670"/>
            <ac:spMk id="8" creationId="{F9DC18CF-FC9F-7FB2-8D99-5DC6E6BDEFBC}"/>
          </ac:spMkLst>
        </pc:spChg>
        <pc:spChg chg="mod">
          <ac:chgData name="Bernat Sort Rufat" userId="1e5df0ea-a861-48a6-82a7-7328f5d65c37" providerId="ADAL" clId="{CCA64883-683B-47C5-847B-28AF095DAAA2}" dt="2022-08-24T10:06:37.600" v="11186" actId="14100"/>
          <ac:spMkLst>
            <pc:docMk/>
            <pc:sldMk cId="1396208622" sldId="1670"/>
            <ac:spMk id="9" creationId="{091A98D9-922A-3245-2EA9-19A3323A8BFD}"/>
          </ac:spMkLst>
        </pc:spChg>
        <pc:spChg chg="del">
          <ac:chgData name="Bernat Sort Rufat" userId="1e5df0ea-a861-48a6-82a7-7328f5d65c37" providerId="ADAL" clId="{CCA64883-683B-47C5-847B-28AF095DAAA2}" dt="2022-08-23T17:13:03.580" v="11025" actId="478"/>
          <ac:spMkLst>
            <pc:docMk/>
            <pc:sldMk cId="1396208622" sldId="1670"/>
            <ac:spMk id="10" creationId="{6CB53FD6-C708-1AC7-7EB9-58A545308C8B}"/>
          </ac:spMkLst>
        </pc:spChg>
        <pc:spChg chg="add del">
          <ac:chgData name="Bernat Sort Rufat" userId="1e5df0ea-a861-48a6-82a7-7328f5d65c37" providerId="ADAL" clId="{CCA64883-683B-47C5-847B-28AF095DAAA2}" dt="2022-08-24T10:02:01.010" v="11141" actId="22"/>
          <ac:spMkLst>
            <pc:docMk/>
            <pc:sldMk cId="1396208622" sldId="1670"/>
            <ac:spMk id="10" creationId="{AD6F6A73-75E4-8059-12A8-E2146A737961}"/>
          </ac:spMkLst>
        </pc:spChg>
        <pc:spChg chg="del">
          <ac:chgData name="Bernat Sort Rufat" userId="1e5df0ea-a861-48a6-82a7-7328f5d65c37" providerId="ADAL" clId="{CCA64883-683B-47C5-847B-28AF095DAAA2}" dt="2022-08-23T17:13:03.580" v="11025" actId="478"/>
          <ac:spMkLst>
            <pc:docMk/>
            <pc:sldMk cId="1396208622" sldId="1670"/>
            <ac:spMk id="11" creationId="{BF7AFB29-67EB-5699-3D74-292706CAE42D}"/>
          </ac:spMkLst>
        </pc:spChg>
        <pc:spChg chg="del">
          <ac:chgData name="Bernat Sort Rufat" userId="1e5df0ea-a861-48a6-82a7-7328f5d65c37" providerId="ADAL" clId="{CCA64883-683B-47C5-847B-28AF095DAAA2}" dt="2022-08-23T17:13:03.580" v="11025" actId="478"/>
          <ac:spMkLst>
            <pc:docMk/>
            <pc:sldMk cId="1396208622" sldId="1670"/>
            <ac:spMk id="12" creationId="{4612D6BC-D5C3-5608-C91A-8CDD7823FB69}"/>
          </ac:spMkLst>
        </pc:spChg>
        <pc:grpChg chg="add mod">
          <ac:chgData name="Bernat Sort Rufat" userId="1e5df0ea-a861-48a6-82a7-7328f5d65c37" providerId="ADAL" clId="{CCA64883-683B-47C5-847B-28AF095DAAA2}" dt="2022-08-23T17:26:02.636" v="11136" actId="164"/>
          <ac:grpSpMkLst>
            <pc:docMk/>
            <pc:sldMk cId="1396208622" sldId="1670"/>
            <ac:grpSpMk id="18" creationId="{4CC56E6C-7EC0-0BA4-323E-3D324D75C98A}"/>
          </ac:grpSpMkLst>
        </pc:grpChg>
        <pc:picChg chg="del">
          <ac:chgData name="Bernat Sort Rufat" userId="1e5df0ea-a861-48a6-82a7-7328f5d65c37" providerId="ADAL" clId="{CCA64883-683B-47C5-847B-28AF095DAAA2}" dt="2022-08-23T17:13:05.628" v="11027" actId="478"/>
          <ac:picMkLst>
            <pc:docMk/>
            <pc:sldMk cId="1396208622" sldId="1670"/>
            <ac:picMk id="3" creationId="{3DE18A47-44A6-C6D4-643F-7B919B9CEB93}"/>
          </ac:picMkLst>
        </pc:picChg>
        <pc:picChg chg="add mod">
          <ac:chgData name="Bernat Sort Rufat" userId="1e5df0ea-a861-48a6-82a7-7328f5d65c37" providerId="ADAL" clId="{CCA64883-683B-47C5-847B-28AF095DAAA2}" dt="2022-08-23T17:22:47.108" v="11097" actId="1076"/>
          <ac:picMkLst>
            <pc:docMk/>
            <pc:sldMk cId="1396208622" sldId="1670"/>
            <ac:picMk id="4" creationId="{F1DEFD61-7BC4-3599-EE78-E5F8BA6BD41D}"/>
          </ac:picMkLst>
        </pc:picChg>
        <pc:picChg chg="add mod">
          <ac:chgData name="Bernat Sort Rufat" userId="1e5df0ea-a861-48a6-82a7-7328f5d65c37" providerId="ADAL" clId="{CCA64883-683B-47C5-847B-28AF095DAAA2}" dt="2022-08-23T17:23:05.948" v="11102" actId="1038"/>
          <ac:picMkLst>
            <pc:docMk/>
            <pc:sldMk cId="1396208622" sldId="1670"/>
            <ac:picMk id="6" creationId="{BB722904-46AA-E920-2630-0C878258C3C8}"/>
          </ac:picMkLst>
        </pc:picChg>
        <pc:picChg chg="add del">
          <ac:chgData name="Bernat Sort Rufat" userId="1e5df0ea-a861-48a6-82a7-7328f5d65c37" providerId="ADAL" clId="{CCA64883-683B-47C5-847B-28AF095DAAA2}" dt="2022-08-23T17:21:31.592" v="11082" actId="478"/>
          <ac:picMkLst>
            <pc:docMk/>
            <pc:sldMk cId="1396208622" sldId="1670"/>
            <ac:picMk id="7" creationId="{67404119-5B2F-87C5-30CC-B80CE2D64BD5}"/>
          </ac:picMkLst>
        </pc:picChg>
        <pc:picChg chg="add del mod">
          <ac:chgData name="Bernat Sort Rufat" userId="1e5df0ea-a861-48a6-82a7-7328f5d65c37" providerId="ADAL" clId="{CCA64883-683B-47C5-847B-28AF095DAAA2}" dt="2022-08-24T15:58:05.151" v="12922" actId="478"/>
          <ac:picMkLst>
            <pc:docMk/>
            <pc:sldMk cId="1396208622" sldId="1670"/>
            <ac:picMk id="11" creationId="{B04D09A4-35BD-C7B5-8F43-FC6328829939}"/>
          </ac:picMkLst>
        </pc:picChg>
        <pc:picChg chg="add mod modCrop">
          <ac:chgData name="Bernat Sort Rufat" userId="1e5df0ea-a861-48a6-82a7-7328f5d65c37" providerId="ADAL" clId="{CCA64883-683B-47C5-847B-28AF095DAAA2}" dt="2022-08-23T17:26:02.636" v="11136" actId="164"/>
          <ac:picMkLst>
            <pc:docMk/>
            <pc:sldMk cId="1396208622" sldId="1670"/>
            <ac:picMk id="14" creationId="{E2ED8B6B-832F-4272-957F-0A45FA525EF8}"/>
          </ac:picMkLst>
        </pc:picChg>
        <pc:picChg chg="add del mod ord modCrop">
          <ac:chgData name="Bernat Sort Rufat" userId="1e5df0ea-a861-48a6-82a7-7328f5d65c37" providerId="ADAL" clId="{CCA64883-683B-47C5-847B-28AF095DAAA2}" dt="2022-08-23T17:24:07.817" v="11109" actId="478"/>
          <ac:picMkLst>
            <pc:docMk/>
            <pc:sldMk cId="1396208622" sldId="1670"/>
            <ac:picMk id="15" creationId="{64E84804-F0C6-B581-EF21-0FA7407A6A6D}"/>
          </ac:picMkLst>
        </pc:picChg>
        <pc:picChg chg="add mod modCrop">
          <ac:chgData name="Bernat Sort Rufat" userId="1e5df0ea-a861-48a6-82a7-7328f5d65c37" providerId="ADAL" clId="{CCA64883-683B-47C5-847B-28AF095DAAA2}" dt="2022-08-23T17:26:02.636" v="11136" actId="164"/>
          <ac:picMkLst>
            <pc:docMk/>
            <pc:sldMk cId="1396208622" sldId="1670"/>
            <ac:picMk id="17" creationId="{C8170FC4-1A50-88D7-AEA7-0E2F11E169D7}"/>
          </ac:picMkLst>
        </pc:picChg>
      </pc:sldChg>
      <pc:sldChg chg="addSp delSp modSp add mod delAnim modAnim">
        <pc:chgData name="Bernat Sort Rufat" userId="1e5df0ea-a861-48a6-82a7-7328f5d65c37" providerId="ADAL" clId="{CCA64883-683B-47C5-847B-28AF095DAAA2}" dt="2022-08-31T10:43:28.147" v="18056"/>
        <pc:sldMkLst>
          <pc:docMk/>
          <pc:sldMk cId="1604716814" sldId="1671"/>
        </pc:sldMkLst>
        <pc:spChg chg="add del mod">
          <ac:chgData name="Bernat Sort Rufat" userId="1e5df0ea-a861-48a6-82a7-7328f5d65c37" providerId="ADAL" clId="{CCA64883-683B-47C5-847B-28AF095DAAA2}" dt="2022-08-24T10:32:36.196" v="11258"/>
          <ac:spMkLst>
            <pc:docMk/>
            <pc:sldMk cId="1604716814" sldId="1671"/>
            <ac:spMk id="8" creationId="{E8253642-5683-9EB7-37D4-D763C7BC8A4A}"/>
          </ac:spMkLst>
        </pc:spChg>
        <pc:spChg chg="mod">
          <ac:chgData name="Bernat Sort Rufat" userId="1e5df0ea-a861-48a6-82a7-7328f5d65c37" providerId="ADAL" clId="{CCA64883-683B-47C5-847B-28AF095DAAA2}" dt="2022-08-24T10:08:49.796" v="11216" actId="14100"/>
          <ac:spMkLst>
            <pc:docMk/>
            <pc:sldMk cId="1604716814" sldId="1671"/>
            <ac:spMk id="9" creationId="{091A98D9-922A-3245-2EA9-19A3323A8BFD}"/>
          </ac:spMkLst>
        </pc:spChg>
        <pc:spChg chg="add del mod">
          <ac:chgData name="Bernat Sort Rufat" userId="1e5df0ea-a861-48a6-82a7-7328f5d65c37" providerId="ADAL" clId="{CCA64883-683B-47C5-847B-28AF095DAAA2}" dt="2022-08-24T10:48:32.239" v="11739" actId="478"/>
          <ac:spMkLst>
            <pc:docMk/>
            <pc:sldMk cId="1604716814" sldId="1671"/>
            <ac:spMk id="10" creationId="{DFF81AA5-4ED7-08B2-E1D8-9EED7D2CD2E4}"/>
          </ac:spMkLst>
        </pc:spChg>
        <pc:spChg chg="add del mod">
          <ac:chgData name="Bernat Sort Rufat" userId="1e5df0ea-a861-48a6-82a7-7328f5d65c37" providerId="ADAL" clId="{CCA64883-683B-47C5-847B-28AF095DAAA2}" dt="2022-08-24T10:48:28.972" v="11737" actId="478"/>
          <ac:spMkLst>
            <pc:docMk/>
            <pc:sldMk cId="1604716814" sldId="1671"/>
            <ac:spMk id="11" creationId="{5BEE2B12-D3D5-B550-9C2D-498EB2C07796}"/>
          </ac:spMkLst>
        </pc:spChg>
        <pc:spChg chg="add del mod">
          <ac:chgData name="Bernat Sort Rufat" userId="1e5df0ea-a861-48a6-82a7-7328f5d65c37" providerId="ADAL" clId="{CCA64883-683B-47C5-847B-28AF095DAAA2}" dt="2022-08-24T10:48:39.374" v="11742" actId="478"/>
          <ac:spMkLst>
            <pc:docMk/>
            <pc:sldMk cId="1604716814" sldId="1671"/>
            <ac:spMk id="12" creationId="{CBED5B2E-73E5-5CF3-73D8-3E16DD878595}"/>
          </ac:spMkLst>
        </pc:spChg>
        <pc:spChg chg="add del mod">
          <ac:chgData name="Bernat Sort Rufat" userId="1e5df0ea-a861-48a6-82a7-7328f5d65c37" providerId="ADAL" clId="{CCA64883-683B-47C5-847B-28AF095DAAA2}" dt="2022-08-24T10:48:38.438" v="11741" actId="478"/>
          <ac:spMkLst>
            <pc:docMk/>
            <pc:sldMk cId="1604716814" sldId="1671"/>
            <ac:spMk id="13" creationId="{FB2D4ACD-D583-022C-24D8-C7FD3636DC07}"/>
          </ac:spMkLst>
        </pc:spChg>
        <pc:spChg chg="add del mod">
          <ac:chgData name="Bernat Sort Rufat" userId="1e5df0ea-a861-48a6-82a7-7328f5d65c37" providerId="ADAL" clId="{CCA64883-683B-47C5-847B-28AF095DAAA2}" dt="2022-08-24T10:33:47.063" v="11269" actId="478"/>
          <ac:spMkLst>
            <pc:docMk/>
            <pc:sldMk cId="1604716814" sldId="1671"/>
            <ac:spMk id="15" creationId="{A4F5F6C8-688F-67B1-EB1C-C2E30C064A0A}"/>
          </ac:spMkLst>
        </pc:spChg>
        <pc:spChg chg="mod">
          <ac:chgData name="Bernat Sort Rufat" userId="1e5df0ea-a861-48a6-82a7-7328f5d65c37" providerId="ADAL" clId="{CCA64883-683B-47C5-847B-28AF095DAAA2}" dt="2022-08-24T10:34:46.354" v="11272"/>
          <ac:spMkLst>
            <pc:docMk/>
            <pc:sldMk cId="1604716814" sldId="1671"/>
            <ac:spMk id="19" creationId="{B35EED47-AF5E-0D45-C4E7-999D09B8F816}"/>
          </ac:spMkLst>
        </pc:spChg>
        <pc:spChg chg="mod">
          <ac:chgData name="Bernat Sort Rufat" userId="1e5df0ea-a861-48a6-82a7-7328f5d65c37" providerId="ADAL" clId="{CCA64883-683B-47C5-847B-28AF095DAAA2}" dt="2022-08-24T10:34:46.354" v="11272"/>
          <ac:spMkLst>
            <pc:docMk/>
            <pc:sldMk cId="1604716814" sldId="1671"/>
            <ac:spMk id="20" creationId="{2FD19BF2-AE74-BB95-080B-00B3E3AE3A5A}"/>
          </ac:spMkLst>
        </pc:spChg>
        <pc:spChg chg="add del mod">
          <ac:chgData name="Bernat Sort Rufat" userId="1e5df0ea-a861-48a6-82a7-7328f5d65c37" providerId="ADAL" clId="{CCA64883-683B-47C5-847B-28AF095DAAA2}" dt="2022-08-24T10:35:14.915" v="11279" actId="478"/>
          <ac:spMkLst>
            <pc:docMk/>
            <pc:sldMk cId="1604716814" sldId="1671"/>
            <ac:spMk id="21" creationId="{075E8288-DA4C-0180-CC40-16866DA1E80B}"/>
          </ac:spMkLst>
        </pc:spChg>
        <pc:spChg chg="add del mod">
          <ac:chgData name="Bernat Sort Rufat" userId="1e5df0ea-a861-48a6-82a7-7328f5d65c37" providerId="ADAL" clId="{CCA64883-683B-47C5-847B-28AF095DAAA2}" dt="2022-08-24T10:35:01.737" v="11276" actId="478"/>
          <ac:spMkLst>
            <pc:docMk/>
            <pc:sldMk cId="1604716814" sldId="1671"/>
            <ac:spMk id="22" creationId="{6BF8859A-A58D-E344-ADA8-E004182DE88F}"/>
          </ac:spMkLst>
        </pc:spChg>
        <pc:spChg chg="add del mod">
          <ac:chgData name="Bernat Sort Rufat" userId="1e5df0ea-a861-48a6-82a7-7328f5d65c37" providerId="ADAL" clId="{CCA64883-683B-47C5-847B-28AF095DAAA2}" dt="2022-08-24T10:35:14.915" v="11279" actId="478"/>
          <ac:spMkLst>
            <pc:docMk/>
            <pc:sldMk cId="1604716814" sldId="1671"/>
            <ac:spMk id="23" creationId="{A93328AD-C5DE-B819-B2D8-3FE22B5BA5F3}"/>
          </ac:spMkLst>
        </pc:spChg>
        <pc:spChg chg="add del mod">
          <ac:chgData name="Bernat Sort Rufat" userId="1e5df0ea-a861-48a6-82a7-7328f5d65c37" providerId="ADAL" clId="{CCA64883-683B-47C5-847B-28AF095DAAA2}" dt="2022-08-24T10:35:14.915" v="11279" actId="478"/>
          <ac:spMkLst>
            <pc:docMk/>
            <pc:sldMk cId="1604716814" sldId="1671"/>
            <ac:spMk id="24" creationId="{CD869FE9-49E9-160B-BC7C-F5F2BC776C5F}"/>
          </ac:spMkLst>
        </pc:spChg>
        <pc:spChg chg="add del mod">
          <ac:chgData name="Bernat Sort Rufat" userId="1e5df0ea-a861-48a6-82a7-7328f5d65c37" providerId="ADAL" clId="{CCA64883-683B-47C5-847B-28AF095DAAA2}" dt="2022-08-24T10:35:14.915" v="11279" actId="478"/>
          <ac:spMkLst>
            <pc:docMk/>
            <pc:sldMk cId="1604716814" sldId="1671"/>
            <ac:spMk id="25" creationId="{214F500B-B615-FCF2-846C-2F1AFE3378F1}"/>
          </ac:spMkLst>
        </pc:spChg>
        <pc:spChg chg="add del mod">
          <ac:chgData name="Bernat Sort Rufat" userId="1e5df0ea-a861-48a6-82a7-7328f5d65c37" providerId="ADAL" clId="{CCA64883-683B-47C5-847B-28AF095DAAA2}" dt="2022-08-24T10:35:14.915" v="11279" actId="478"/>
          <ac:spMkLst>
            <pc:docMk/>
            <pc:sldMk cId="1604716814" sldId="1671"/>
            <ac:spMk id="29" creationId="{53B0FE47-DAC1-B723-EA45-13D35F946712}"/>
          </ac:spMkLst>
        </pc:spChg>
        <pc:spChg chg="add del mod">
          <ac:chgData name="Bernat Sort Rufat" userId="1e5df0ea-a861-48a6-82a7-7328f5d65c37" providerId="ADAL" clId="{CCA64883-683B-47C5-847B-28AF095DAAA2}" dt="2022-08-24T10:35:14.915" v="11279" actId="478"/>
          <ac:spMkLst>
            <pc:docMk/>
            <pc:sldMk cId="1604716814" sldId="1671"/>
            <ac:spMk id="30" creationId="{9D93EF3B-24C6-0D88-226A-0FB6940C2E3A}"/>
          </ac:spMkLst>
        </pc:spChg>
        <pc:spChg chg="add del mod">
          <ac:chgData name="Bernat Sort Rufat" userId="1e5df0ea-a861-48a6-82a7-7328f5d65c37" providerId="ADAL" clId="{CCA64883-683B-47C5-847B-28AF095DAAA2}" dt="2022-08-24T10:35:14.915" v="11279" actId="478"/>
          <ac:spMkLst>
            <pc:docMk/>
            <pc:sldMk cId="1604716814" sldId="1671"/>
            <ac:spMk id="31" creationId="{328422A6-09FB-8C7C-1CB7-A50267D76F7E}"/>
          </ac:spMkLst>
        </pc:spChg>
        <pc:spChg chg="add del mod">
          <ac:chgData name="Bernat Sort Rufat" userId="1e5df0ea-a861-48a6-82a7-7328f5d65c37" providerId="ADAL" clId="{CCA64883-683B-47C5-847B-28AF095DAAA2}" dt="2022-08-24T10:35:14.915" v="11279" actId="478"/>
          <ac:spMkLst>
            <pc:docMk/>
            <pc:sldMk cId="1604716814" sldId="1671"/>
            <ac:spMk id="35" creationId="{F2251028-13A3-0E81-5321-6B328D8F33CE}"/>
          </ac:spMkLst>
        </pc:spChg>
        <pc:spChg chg="add del mod">
          <ac:chgData name="Bernat Sort Rufat" userId="1e5df0ea-a861-48a6-82a7-7328f5d65c37" providerId="ADAL" clId="{CCA64883-683B-47C5-847B-28AF095DAAA2}" dt="2022-08-24T10:35:14.915" v="11279" actId="478"/>
          <ac:spMkLst>
            <pc:docMk/>
            <pc:sldMk cId="1604716814" sldId="1671"/>
            <ac:spMk id="36" creationId="{9CDEA589-DBA6-DEC6-1DAD-B028B4C13126}"/>
          </ac:spMkLst>
        </pc:spChg>
        <pc:spChg chg="add del mod">
          <ac:chgData name="Bernat Sort Rufat" userId="1e5df0ea-a861-48a6-82a7-7328f5d65c37" providerId="ADAL" clId="{CCA64883-683B-47C5-847B-28AF095DAAA2}" dt="2022-08-24T10:35:14.915" v="11279" actId="478"/>
          <ac:spMkLst>
            <pc:docMk/>
            <pc:sldMk cId="1604716814" sldId="1671"/>
            <ac:spMk id="37" creationId="{B3C49662-E48F-FDE9-B809-B8B132117EF2}"/>
          </ac:spMkLst>
        </pc:spChg>
        <pc:spChg chg="add del mod">
          <ac:chgData name="Bernat Sort Rufat" userId="1e5df0ea-a861-48a6-82a7-7328f5d65c37" providerId="ADAL" clId="{CCA64883-683B-47C5-847B-28AF095DAAA2}" dt="2022-08-24T10:35:16.666" v="11280" actId="478"/>
          <ac:spMkLst>
            <pc:docMk/>
            <pc:sldMk cId="1604716814" sldId="1671"/>
            <ac:spMk id="38" creationId="{128FE1F7-8F91-B93E-C6E9-57BCF6B94A0B}"/>
          </ac:spMkLst>
        </pc:spChg>
        <pc:spChg chg="add del mod">
          <ac:chgData name="Bernat Sort Rufat" userId="1e5df0ea-a861-48a6-82a7-7328f5d65c37" providerId="ADAL" clId="{CCA64883-683B-47C5-847B-28AF095DAAA2}" dt="2022-08-24T10:35:16.666" v="11280" actId="478"/>
          <ac:spMkLst>
            <pc:docMk/>
            <pc:sldMk cId="1604716814" sldId="1671"/>
            <ac:spMk id="39" creationId="{CFA64AC8-AD89-6AF4-9BD3-7AF96286983E}"/>
          </ac:spMkLst>
        </pc:spChg>
        <pc:spChg chg="add del mod">
          <ac:chgData name="Bernat Sort Rufat" userId="1e5df0ea-a861-48a6-82a7-7328f5d65c37" providerId="ADAL" clId="{CCA64883-683B-47C5-847B-28AF095DAAA2}" dt="2022-08-24T10:35:16.666" v="11280" actId="478"/>
          <ac:spMkLst>
            <pc:docMk/>
            <pc:sldMk cId="1604716814" sldId="1671"/>
            <ac:spMk id="40" creationId="{83A18B86-8C14-836A-5AA0-710FD70B7D46}"/>
          </ac:spMkLst>
        </pc:spChg>
        <pc:spChg chg="mod">
          <ac:chgData name="Bernat Sort Rufat" userId="1e5df0ea-a861-48a6-82a7-7328f5d65c37" providerId="ADAL" clId="{CCA64883-683B-47C5-847B-28AF095DAAA2}" dt="2022-08-24T10:35:08.227" v="11277"/>
          <ac:spMkLst>
            <pc:docMk/>
            <pc:sldMk cId="1604716814" sldId="1671"/>
            <ac:spMk id="43" creationId="{11F87430-237C-923C-3DA9-F7EFFC2BFFF5}"/>
          </ac:spMkLst>
        </pc:spChg>
        <pc:spChg chg="mod">
          <ac:chgData name="Bernat Sort Rufat" userId="1e5df0ea-a861-48a6-82a7-7328f5d65c37" providerId="ADAL" clId="{CCA64883-683B-47C5-847B-28AF095DAAA2}" dt="2022-08-24T10:35:08.227" v="11277"/>
          <ac:spMkLst>
            <pc:docMk/>
            <pc:sldMk cId="1604716814" sldId="1671"/>
            <ac:spMk id="44" creationId="{5ADC7467-B05A-39F0-7C87-FF2BE137464D}"/>
          </ac:spMkLst>
        </pc:spChg>
        <pc:spChg chg="mod">
          <ac:chgData name="Bernat Sort Rufat" userId="1e5df0ea-a861-48a6-82a7-7328f5d65c37" providerId="ADAL" clId="{CCA64883-683B-47C5-847B-28AF095DAAA2}" dt="2022-08-24T10:35:08.227" v="11277"/>
          <ac:spMkLst>
            <pc:docMk/>
            <pc:sldMk cId="1604716814" sldId="1671"/>
            <ac:spMk id="45" creationId="{4CF680F9-4BCF-1997-2DB4-544F42EB0D5F}"/>
          </ac:spMkLst>
        </pc:spChg>
        <pc:spChg chg="mod">
          <ac:chgData name="Bernat Sort Rufat" userId="1e5df0ea-a861-48a6-82a7-7328f5d65c37" providerId="ADAL" clId="{CCA64883-683B-47C5-847B-28AF095DAAA2}" dt="2022-08-24T10:35:08.227" v="11277"/>
          <ac:spMkLst>
            <pc:docMk/>
            <pc:sldMk cId="1604716814" sldId="1671"/>
            <ac:spMk id="46" creationId="{01D14074-3C59-506C-8A2F-7FC4CF5C29EF}"/>
          </ac:spMkLst>
        </pc:spChg>
        <pc:spChg chg="mod">
          <ac:chgData name="Bernat Sort Rufat" userId="1e5df0ea-a861-48a6-82a7-7328f5d65c37" providerId="ADAL" clId="{CCA64883-683B-47C5-847B-28AF095DAAA2}" dt="2022-08-24T10:35:08.227" v="11277"/>
          <ac:spMkLst>
            <pc:docMk/>
            <pc:sldMk cId="1604716814" sldId="1671"/>
            <ac:spMk id="47" creationId="{5E122D14-8C47-AD9B-B053-DEF845901C48}"/>
          </ac:spMkLst>
        </pc:spChg>
        <pc:spChg chg="add mod">
          <ac:chgData name="Bernat Sort Rufat" userId="1e5df0ea-a861-48a6-82a7-7328f5d65c37" providerId="ADAL" clId="{CCA64883-683B-47C5-847B-28AF095DAAA2}" dt="2022-08-24T11:23:02.627" v="12054" actId="20577"/>
          <ac:spMkLst>
            <pc:docMk/>
            <pc:sldMk cId="1604716814" sldId="1671"/>
            <ac:spMk id="48" creationId="{FBC0DCBB-87BB-F3E3-133A-A411AE5EE281}"/>
          </ac:spMkLst>
        </pc:spChg>
        <pc:spChg chg="add del mod">
          <ac:chgData name="Bernat Sort Rufat" userId="1e5df0ea-a861-48a6-82a7-7328f5d65c37" providerId="ADAL" clId="{CCA64883-683B-47C5-847B-28AF095DAAA2}" dt="2022-08-24T10:35:34.695" v="11286" actId="478"/>
          <ac:spMkLst>
            <pc:docMk/>
            <pc:sldMk cId="1604716814" sldId="1671"/>
            <ac:spMk id="49" creationId="{86E7738C-CB3B-06E8-0608-988A81C481D7}"/>
          </ac:spMkLst>
        </pc:spChg>
        <pc:spChg chg="add del mod">
          <ac:chgData name="Bernat Sort Rufat" userId="1e5df0ea-a861-48a6-82a7-7328f5d65c37" providerId="ADAL" clId="{CCA64883-683B-47C5-847B-28AF095DAAA2}" dt="2022-08-24T10:35:33.585" v="11285" actId="478"/>
          <ac:spMkLst>
            <pc:docMk/>
            <pc:sldMk cId="1604716814" sldId="1671"/>
            <ac:spMk id="50" creationId="{5D480D28-CC31-8A20-23D9-D1D4A68496A1}"/>
          </ac:spMkLst>
        </pc:spChg>
        <pc:spChg chg="mod">
          <ac:chgData name="Bernat Sort Rufat" userId="1e5df0ea-a861-48a6-82a7-7328f5d65c37" providerId="ADAL" clId="{CCA64883-683B-47C5-847B-28AF095DAAA2}" dt="2022-08-24T10:35:27.315" v="11282"/>
          <ac:spMkLst>
            <pc:docMk/>
            <pc:sldMk cId="1604716814" sldId="1671"/>
            <ac:spMk id="53" creationId="{D902E145-E4C0-5ECA-663B-115A1519324E}"/>
          </ac:spMkLst>
        </pc:spChg>
        <pc:spChg chg="mod">
          <ac:chgData name="Bernat Sort Rufat" userId="1e5df0ea-a861-48a6-82a7-7328f5d65c37" providerId="ADAL" clId="{CCA64883-683B-47C5-847B-28AF095DAAA2}" dt="2022-08-24T10:35:27.315" v="11282"/>
          <ac:spMkLst>
            <pc:docMk/>
            <pc:sldMk cId="1604716814" sldId="1671"/>
            <ac:spMk id="54" creationId="{31D564BB-98D7-5CBF-1219-56A5AE501EF5}"/>
          </ac:spMkLst>
        </pc:spChg>
        <pc:spChg chg="mod">
          <ac:chgData name="Bernat Sort Rufat" userId="1e5df0ea-a861-48a6-82a7-7328f5d65c37" providerId="ADAL" clId="{CCA64883-683B-47C5-847B-28AF095DAAA2}" dt="2022-08-24T10:35:27.315" v="11282"/>
          <ac:spMkLst>
            <pc:docMk/>
            <pc:sldMk cId="1604716814" sldId="1671"/>
            <ac:spMk id="55" creationId="{954DADF1-CDDB-4019-085B-E9F37BE87BE4}"/>
          </ac:spMkLst>
        </pc:spChg>
        <pc:spChg chg="mod">
          <ac:chgData name="Bernat Sort Rufat" userId="1e5df0ea-a861-48a6-82a7-7328f5d65c37" providerId="ADAL" clId="{CCA64883-683B-47C5-847B-28AF095DAAA2}" dt="2022-08-24T10:35:27.315" v="11282"/>
          <ac:spMkLst>
            <pc:docMk/>
            <pc:sldMk cId="1604716814" sldId="1671"/>
            <ac:spMk id="56" creationId="{57ACB41E-DADA-686D-DAC0-CEDF51544F7A}"/>
          </ac:spMkLst>
        </pc:spChg>
        <pc:spChg chg="mod">
          <ac:chgData name="Bernat Sort Rufat" userId="1e5df0ea-a861-48a6-82a7-7328f5d65c37" providerId="ADAL" clId="{CCA64883-683B-47C5-847B-28AF095DAAA2}" dt="2022-08-24T10:35:27.315" v="11282"/>
          <ac:spMkLst>
            <pc:docMk/>
            <pc:sldMk cId="1604716814" sldId="1671"/>
            <ac:spMk id="57" creationId="{D4D785C3-6788-9912-137A-137A93FFA461}"/>
          </ac:spMkLst>
        </pc:spChg>
        <pc:spChg chg="add mod">
          <ac:chgData name="Bernat Sort Rufat" userId="1e5df0ea-a861-48a6-82a7-7328f5d65c37" providerId="ADAL" clId="{CCA64883-683B-47C5-847B-28AF095DAAA2}" dt="2022-08-24T10:47:56.444" v="11733" actId="1076"/>
          <ac:spMkLst>
            <pc:docMk/>
            <pc:sldMk cId="1604716814" sldId="1671"/>
            <ac:spMk id="58" creationId="{489A1740-CAC3-94B7-DEBE-C79FD37BC905}"/>
          </ac:spMkLst>
        </pc:spChg>
        <pc:spChg chg="add del mod">
          <ac:chgData name="Bernat Sort Rufat" userId="1e5df0ea-a861-48a6-82a7-7328f5d65c37" providerId="ADAL" clId="{CCA64883-683B-47C5-847B-28AF095DAAA2}" dt="2022-08-24T10:44:24.166" v="11629" actId="478"/>
          <ac:spMkLst>
            <pc:docMk/>
            <pc:sldMk cId="1604716814" sldId="1671"/>
            <ac:spMk id="59" creationId="{CDA1679A-2D99-F8C4-01FF-35F3F45C65F3}"/>
          </ac:spMkLst>
        </pc:spChg>
        <pc:spChg chg="add del mod">
          <ac:chgData name="Bernat Sort Rufat" userId="1e5df0ea-a861-48a6-82a7-7328f5d65c37" providerId="ADAL" clId="{CCA64883-683B-47C5-847B-28AF095DAAA2}" dt="2022-08-24T10:44:21.458" v="11626" actId="478"/>
          <ac:spMkLst>
            <pc:docMk/>
            <pc:sldMk cId="1604716814" sldId="1671"/>
            <ac:spMk id="60" creationId="{5345B715-ADDB-7A0B-EA3D-FD69BFC8DC40}"/>
          </ac:spMkLst>
        </pc:spChg>
        <pc:spChg chg="add del mod">
          <ac:chgData name="Bernat Sort Rufat" userId="1e5df0ea-a861-48a6-82a7-7328f5d65c37" providerId="ADAL" clId="{CCA64883-683B-47C5-847B-28AF095DAAA2}" dt="2022-08-24T10:44:48.894" v="11640" actId="478"/>
          <ac:spMkLst>
            <pc:docMk/>
            <pc:sldMk cId="1604716814" sldId="1671"/>
            <ac:spMk id="64" creationId="{88CA2049-6CEF-544D-282B-80AC9FADFC75}"/>
          </ac:spMkLst>
        </pc:spChg>
        <pc:spChg chg="add del mod">
          <ac:chgData name="Bernat Sort Rufat" userId="1e5df0ea-a861-48a6-82a7-7328f5d65c37" providerId="ADAL" clId="{CCA64883-683B-47C5-847B-28AF095DAAA2}" dt="2022-08-24T10:44:45.562" v="11636" actId="478"/>
          <ac:spMkLst>
            <pc:docMk/>
            <pc:sldMk cId="1604716814" sldId="1671"/>
            <ac:spMk id="65" creationId="{554CAADD-200F-2FEF-561B-E293A99DCB3E}"/>
          </ac:spMkLst>
        </pc:spChg>
        <pc:spChg chg="add mod">
          <ac:chgData name="Bernat Sort Rufat" userId="1e5df0ea-a861-48a6-82a7-7328f5d65c37" providerId="ADAL" clId="{CCA64883-683B-47C5-847B-28AF095DAAA2}" dt="2022-08-24T10:46:56.396" v="11710" actId="1076"/>
          <ac:spMkLst>
            <pc:docMk/>
            <pc:sldMk cId="1604716814" sldId="1671"/>
            <ac:spMk id="66" creationId="{D464C724-5A98-4980-5BE0-4328D9ECE4E6}"/>
          </ac:spMkLst>
        </pc:spChg>
        <pc:spChg chg="add del mod">
          <ac:chgData name="Bernat Sort Rufat" userId="1e5df0ea-a861-48a6-82a7-7328f5d65c37" providerId="ADAL" clId="{CCA64883-683B-47C5-847B-28AF095DAAA2}" dt="2022-08-24T10:44:22.504" v="11628" actId="478"/>
          <ac:spMkLst>
            <pc:docMk/>
            <pc:sldMk cId="1604716814" sldId="1671"/>
            <ac:spMk id="70" creationId="{7FE38C11-39B1-F541-A759-424C4FDC8546}"/>
          </ac:spMkLst>
        </pc:spChg>
        <pc:spChg chg="add del mod">
          <ac:chgData name="Bernat Sort Rufat" userId="1e5df0ea-a861-48a6-82a7-7328f5d65c37" providerId="ADAL" clId="{CCA64883-683B-47C5-847B-28AF095DAAA2}" dt="2022-08-24T10:44:25.441" v="11630" actId="478"/>
          <ac:spMkLst>
            <pc:docMk/>
            <pc:sldMk cId="1604716814" sldId="1671"/>
            <ac:spMk id="71" creationId="{1BD1360D-1C57-1346-D135-D528136DE4C5}"/>
          </ac:spMkLst>
        </pc:spChg>
        <pc:spChg chg="add mod">
          <ac:chgData name="Bernat Sort Rufat" userId="1e5df0ea-a861-48a6-82a7-7328f5d65c37" providerId="ADAL" clId="{CCA64883-683B-47C5-847B-28AF095DAAA2}" dt="2022-08-24T10:47:59.756" v="11734" actId="1076"/>
          <ac:spMkLst>
            <pc:docMk/>
            <pc:sldMk cId="1604716814" sldId="1671"/>
            <ac:spMk id="72" creationId="{FDF95283-5571-0ED7-0E4E-6363B9A5E3C9}"/>
          </ac:spMkLst>
        </pc:spChg>
        <pc:spChg chg="add mod">
          <ac:chgData name="Bernat Sort Rufat" userId="1e5df0ea-a861-48a6-82a7-7328f5d65c37" providerId="ADAL" clId="{CCA64883-683B-47C5-847B-28AF095DAAA2}" dt="2022-08-24T10:47:02.164" v="11711" actId="1076"/>
          <ac:spMkLst>
            <pc:docMk/>
            <pc:sldMk cId="1604716814" sldId="1671"/>
            <ac:spMk id="73" creationId="{492778D3-2E30-8261-BF70-DF5CED60E52F}"/>
          </ac:spMkLst>
        </pc:spChg>
        <pc:spChg chg="add del mod">
          <ac:chgData name="Bernat Sort Rufat" userId="1e5df0ea-a861-48a6-82a7-7328f5d65c37" providerId="ADAL" clId="{CCA64883-683B-47C5-847B-28AF095DAAA2}" dt="2022-08-24T10:44:46.846" v="11637" actId="478"/>
          <ac:spMkLst>
            <pc:docMk/>
            <pc:sldMk cId="1604716814" sldId="1671"/>
            <ac:spMk id="74" creationId="{46BF3718-5516-F0D8-0E6E-BFDB2030F115}"/>
          </ac:spMkLst>
        </pc:spChg>
        <pc:spChg chg="add del mod">
          <ac:chgData name="Bernat Sort Rufat" userId="1e5df0ea-a861-48a6-82a7-7328f5d65c37" providerId="ADAL" clId="{CCA64883-683B-47C5-847B-28AF095DAAA2}" dt="2022-08-24T10:44:48.072" v="11639" actId="478"/>
          <ac:spMkLst>
            <pc:docMk/>
            <pc:sldMk cId="1604716814" sldId="1671"/>
            <ac:spMk id="75" creationId="{3DB56621-B827-785E-8F69-3BFC9746898F}"/>
          </ac:spMkLst>
        </pc:spChg>
        <pc:spChg chg="add mod">
          <ac:chgData name="Bernat Sort Rufat" userId="1e5df0ea-a861-48a6-82a7-7328f5d65c37" providerId="ADAL" clId="{CCA64883-683B-47C5-847B-28AF095DAAA2}" dt="2022-08-24T11:24:45.229" v="12060" actId="1076"/>
          <ac:spMkLst>
            <pc:docMk/>
            <pc:sldMk cId="1604716814" sldId="1671"/>
            <ac:spMk id="76" creationId="{A0715BB9-7B70-6B3E-0B9E-8F86DB6003BF}"/>
          </ac:spMkLst>
        </pc:spChg>
        <pc:spChg chg="add mod">
          <ac:chgData name="Bernat Sort Rufat" userId="1e5df0ea-a861-48a6-82a7-7328f5d65c37" providerId="ADAL" clId="{CCA64883-683B-47C5-847B-28AF095DAAA2}" dt="2022-08-24T11:19:26.738" v="12043" actId="20577"/>
          <ac:spMkLst>
            <pc:docMk/>
            <pc:sldMk cId="1604716814" sldId="1671"/>
            <ac:spMk id="77" creationId="{B976F8FB-F9DF-90D1-0CA8-91C00524437A}"/>
          </ac:spMkLst>
        </pc:spChg>
        <pc:grpChg chg="add del mod">
          <ac:chgData name="Bernat Sort Rufat" userId="1e5df0ea-a861-48a6-82a7-7328f5d65c37" providerId="ADAL" clId="{CCA64883-683B-47C5-847B-28AF095DAAA2}" dt="2022-08-24T10:34:47.501" v="11273"/>
          <ac:grpSpMkLst>
            <pc:docMk/>
            <pc:sldMk cId="1604716814" sldId="1671"/>
            <ac:grpSpMk id="16" creationId="{739D8471-A054-AB96-B3C8-40915A23C147}"/>
          </ac:grpSpMkLst>
        </pc:grpChg>
        <pc:grpChg chg="del">
          <ac:chgData name="Bernat Sort Rufat" userId="1e5df0ea-a861-48a6-82a7-7328f5d65c37" providerId="ADAL" clId="{CCA64883-683B-47C5-847B-28AF095DAAA2}" dt="2022-08-24T10:08:34.722" v="11188" actId="478"/>
          <ac:grpSpMkLst>
            <pc:docMk/>
            <pc:sldMk cId="1604716814" sldId="1671"/>
            <ac:grpSpMk id="18" creationId="{4CC56E6C-7EC0-0BA4-323E-3D324D75C98A}"/>
          </ac:grpSpMkLst>
        </pc:grpChg>
        <pc:grpChg chg="add del mod">
          <ac:chgData name="Bernat Sort Rufat" userId="1e5df0ea-a861-48a6-82a7-7328f5d65c37" providerId="ADAL" clId="{CCA64883-683B-47C5-847B-28AF095DAAA2}" dt="2022-08-24T10:35:18.834" v="11281" actId="478"/>
          <ac:grpSpMkLst>
            <pc:docMk/>
            <pc:sldMk cId="1604716814" sldId="1671"/>
            <ac:grpSpMk id="41" creationId="{27B15C94-ED9E-B19E-DD1F-FD3F003C6B89}"/>
          </ac:grpSpMkLst>
        </pc:grpChg>
        <pc:grpChg chg="mod">
          <ac:chgData name="Bernat Sort Rufat" userId="1e5df0ea-a861-48a6-82a7-7328f5d65c37" providerId="ADAL" clId="{CCA64883-683B-47C5-847B-28AF095DAAA2}" dt="2022-08-24T10:35:08.227" v="11277"/>
          <ac:grpSpMkLst>
            <pc:docMk/>
            <pc:sldMk cId="1604716814" sldId="1671"/>
            <ac:grpSpMk id="42" creationId="{5122B31D-9E36-B90D-261A-5E0F36386535}"/>
          </ac:grpSpMkLst>
        </pc:grpChg>
        <pc:grpChg chg="add mod">
          <ac:chgData name="Bernat Sort Rufat" userId="1e5df0ea-a861-48a6-82a7-7328f5d65c37" providerId="ADAL" clId="{CCA64883-683B-47C5-847B-28AF095DAAA2}" dt="2022-08-24T10:46:38.215" v="11704" actId="12788"/>
          <ac:grpSpMkLst>
            <pc:docMk/>
            <pc:sldMk cId="1604716814" sldId="1671"/>
            <ac:grpSpMk id="51" creationId="{66D4547E-B346-1AA4-60BB-F007F73EE305}"/>
          </ac:grpSpMkLst>
        </pc:grpChg>
        <pc:grpChg chg="mod">
          <ac:chgData name="Bernat Sort Rufat" userId="1e5df0ea-a861-48a6-82a7-7328f5d65c37" providerId="ADAL" clId="{CCA64883-683B-47C5-847B-28AF095DAAA2}" dt="2022-08-24T10:35:27.315" v="11282"/>
          <ac:grpSpMkLst>
            <pc:docMk/>
            <pc:sldMk cId="1604716814" sldId="1671"/>
            <ac:grpSpMk id="52" creationId="{21E043D1-9642-63EE-DF5A-A92C680B5E93}"/>
          </ac:grpSpMkLst>
        </pc:grpChg>
        <pc:picChg chg="add del mod">
          <ac:chgData name="Bernat Sort Rufat" userId="1e5df0ea-a861-48a6-82a7-7328f5d65c37" providerId="ADAL" clId="{CCA64883-683B-47C5-847B-28AF095DAAA2}" dt="2022-08-24T11:24:04.125" v="12059" actId="478"/>
          <ac:picMkLst>
            <pc:docMk/>
            <pc:sldMk cId="1604716814" sldId="1671"/>
            <ac:picMk id="2" creationId="{E4BD55B4-9C85-1C94-0F69-A26213769C64}"/>
          </ac:picMkLst>
        </pc:picChg>
        <pc:picChg chg="add mod">
          <ac:chgData name="Bernat Sort Rufat" userId="1e5df0ea-a861-48a6-82a7-7328f5d65c37" providerId="ADAL" clId="{CCA64883-683B-47C5-847B-28AF095DAAA2}" dt="2022-08-24T11:23:12.965" v="12058" actId="12788"/>
          <ac:picMkLst>
            <pc:docMk/>
            <pc:sldMk cId="1604716814" sldId="1671"/>
            <ac:picMk id="3" creationId="{AD083B7F-AC46-827F-B63A-8B5DA2043842}"/>
          </ac:picMkLst>
        </pc:picChg>
        <pc:picChg chg="del">
          <ac:chgData name="Bernat Sort Rufat" userId="1e5df0ea-a861-48a6-82a7-7328f5d65c37" providerId="ADAL" clId="{CCA64883-683B-47C5-847B-28AF095DAAA2}" dt="2022-08-24T10:08:35.549" v="11190" actId="478"/>
          <ac:picMkLst>
            <pc:docMk/>
            <pc:sldMk cId="1604716814" sldId="1671"/>
            <ac:picMk id="4" creationId="{F1DEFD61-7BC4-3599-EE78-E5F8BA6BD41D}"/>
          </ac:picMkLst>
        </pc:picChg>
        <pc:picChg chg="del">
          <ac:chgData name="Bernat Sort Rufat" userId="1e5df0ea-a861-48a6-82a7-7328f5d65c37" providerId="ADAL" clId="{CCA64883-683B-47C5-847B-28AF095DAAA2}" dt="2022-08-24T10:08:35.205" v="11189" actId="478"/>
          <ac:picMkLst>
            <pc:docMk/>
            <pc:sldMk cId="1604716814" sldId="1671"/>
            <ac:picMk id="6" creationId="{BB722904-46AA-E920-2630-0C878258C3C8}"/>
          </ac:picMkLst>
        </pc:picChg>
        <pc:picChg chg="add del mod">
          <ac:chgData name="Bernat Sort Rufat" userId="1e5df0ea-a861-48a6-82a7-7328f5d65c37" providerId="ADAL" clId="{CCA64883-683B-47C5-847B-28AF095DAAA2}" dt="2022-08-24T15:58:02.964" v="12921" actId="478"/>
          <ac:picMkLst>
            <pc:docMk/>
            <pc:sldMk cId="1604716814" sldId="1671"/>
            <ac:picMk id="78" creationId="{3C01D32C-F941-A02D-E0BE-4DC45C80F35F}"/>
          </ac:picMkLst>
        </pc:picChg>
        <pc:cxnChg chg="add del mod">
          <ac:chgData name="Bernat Sort Rufat" userId="1e5df0ea-a861-48a6-82a7-7328f5d65c37" providerId="ADAL" clId="{CCA64883-683B-47C5-847B-28AF095DAAA2}" dt="2022-08-24T10:35:14.915" v="11279" actId="478"/>
          <ac:cxnSpMkLst>
            <pc:docMk/>
            <pc:sldMk cId="1604716814" sldId="1671"/>
            <ac:cxnSpMk id="26" creationId="{B547D12D-5C79-0CDA-81BA-2D62BDAB16DE}"/>
          </ac:cxnSpMkLst>
        </pc:cxnChg>
        <pc:cxnChg chg="add del mod">
          <ac:chgData name="Bernat Sort Rufat" userId="1e5df0ea-a861-48a6-82a7-7328f5d65c37" providerId="ADAL" clId="{CCA64883-683B-47C5-847B-28AF095DAAA2}" dt="2022-08-24T10:35:14.915" v="11279" actId="478"/>
          <ac:cxnSpMkLst>
            <pc:docMk/>
            <pc:sldMk cId="1604716814" sldId="1671"/>
            <ac:cxnSpMk id="27" creationId="{53F7C6B1-D553-9976-0D02-34817D711D51}"/>
          </ac:cxnSpMkLst>
        </pc:cxnChg>
        <pc:cxnChg chg="add del mod">
          <ac:chgData name="Bernat Sort Rufat" userId="1e5df0ea-a861-48a6-82a7-7328f5d65c37" providerId="ADAL" clId="{CCA64883-683B-47C5-847B-28AF095DAAA2}" dt="2022-08-24T10:35:14.915" v="11279" actId="478"/>
          <ac:cxnSpMkLst>
            <pc:docMk/>
            <pc:sldMk cId="1604716814" sldId="1671"/>
            <ac:cxnSpMk id="28" creationId="{6D860909-ADD4-BDC1-C04A-0251493FE525}"/>
          </ac:cxnSpMkLst>
        </pc:cxnChg>
        <pc:cxnChg chg="add del mod">
          <ac:chgData name="Bernat Sort Rufat" userId="1e5df0ea-a861-48a6-82a7-7328f5d65c37" providerId="ADAL" clId="{CCA64883-683B-47C5-847B-28AF095DAAA2}" dt="2022-08-24T10:35:14.915" v="11279" actId="478"/>
          <ac:cxnSpMkLst>
            <pc:docMk/>
            <pc:sldMk cId="1604716814" sldId="1671"/>
            <ac:cxnSpMk id="32" creationId="{5A07569B-8BCE-D162-CEAA-566754524B1A}"/>
          </ac:cxnSpMkLst>
        </pc:cxnChg>
        <pc:cxnChg chg="add del mod">
          <ac:chgData name="Bernat Sort Rufat" userId="1e5df0ea-a861-48a6-82a7-7328f5d65c37" providerId="ADAL" clId="{CCA64883-683B-47C5-847B-28AF095DAAA2}" dt="2022-08-24T10:35:14.915" v="11279" actId="478"/>
          <ac:cxnSpMkLst>
            <pc:docMk/>
            <pc:sldMk cId="1604716814" sldId="1671"/>
            <ac:cxnSpMk id="33" creationId="{3F5AF2CD-5E2D-8767-1B61-5D25A7A79A39}"/>
          </ac:cxnSpMkLst>
        </pc:cxnChg>
        <pc:cxnChg chg="add del mod">
          <ac:chgData name="Bernat Sort Rufat" userId="1e5df0ea-a861-48a6-82a7-7328f5d65c37" providerId="ADAL" clId="{CCA64883-683B-47C5-847B-28AF095DAAA2}" dt="2022-08-24T10:35:14.915" v="11279" actId="478"/>
          <ac:cxnSpMkLst>
            <pc:docMk/>
            <pc:sldMk cId="1604716814" sldId="1671"/>
            <ac:cxnSpMk id="34" creationId="{61C5B60F-B5B6-E012-06C2-928809ECDE9D}"/>
          </ac:cxnSpMkLst>
        </pc:cxnChg>
        <pc:cxnChg chg="add mod">
          <ac:chgData name="Bernat Sort Rufat" userId="1e5df0ea-a861-48a6-82a7-7328f5d65c37" providerId="ADAL" clId="{CCA64883-683B-47C5-847B-28AF095DAAA2}" dt="2022-08-24T11:17:30.381" v="11977" actId="1076"/>
          <ac:cxnSpMkLst>
            <pc:docMk/>
            <pc:sldMk cId="1604716814" sldId="1671"/>
            <ac:cxnSpMk id="61" creationId="{B6EC4C21-346E-3282-2EC0-E3A27F206D9D}"/>
          </ac:cxnSpMkLst>
        </pc:cxnChg>
        <pc:cxnChg chg="add del mod">
          <ac:chgData name="Bernat Sort Rufat" userId="1e5df0ea-a861-48a6-82a7-7328f5d65c37" providerId="ADAL" clId="{CCA64883-683B-47C5-847B-28AF095DAAA2}" dt="2022-08-24T10:44:42.731" v="11635" actId="478"/>
          <ac:cxnSpMkLst>
            <pc:docMk/>
            <pc:sldMk cId="1604716814" sldId="1671"/>
            <ac:cxnSpMk id="62" creationId="{60562AEF-26EC-CCF8-49E2-9CE5FB0346A5}"/>
          </ac:cxnSpMkLst>
        </pc:cxnChg>
        <pc:cxnChg chg="add del mod">
          <ac:chgData name="Bernat Sort Rufat" userId="1e5df0ea-a861-48a6-82a7-7328f5d65c37" providerId="ADAL" clId="{CCA64883-683B-47C5-847B-28AF095DAAA2}" dt="2022-08-24T10:44:31.085" v="11632" actId="478"/>
          <ac:cxnSpMkLst>
            <pc:docMk/>
            <pc:sldMk cId="1604716814" sldId="1671"/>
            <ac:cxnSpMk id="63" creationId="{E89F2A0E-EBFF-8EC4-A7EE-0569C23C006D}"/>
          </ac:cxnSpMkLst>
        </pc:cxnChg>
        <pc:cxnChg chg="add mod">
          <ac:chgData name="Bernat Sort Rufat" userId="1e5df0ea-a861-48a6-82a7-7328f5d65c37" providerId="ADAL" clId="{CCA64883-683B-47C5-847B-28AF095DAAA2}" dt="2022-08-24T10:46:56.396" v="11710" actId="1076"/>
          <ac:cxnSpMkLst>
            <pc:docMk/>
            <pc:sldMk cId="1604716814" sldId="1671"/>
            <ac:cxnSpMk id="67" creationId="{17BAFAE3-17DF-6720-DAFA-BCFBF4C1D8B9}"/>
          </ac:cxnSpMkLst>
        </pc:cxnChg>
        <pc:cxnChg chg="add del mod">
          <ac:chgData name="Bernat Sort Rufat" userId="1e5df0ea-a861-48a6-82a7-7328f5d65c37" providerId="ADAL" clId="{CCA64883-683B-47C5-847B-28AF095DAAA2}" dt="2022-08-24T10:44:50.738" v="11642" actId="478"/>
          <ac:cxnSpMkLst>
            <pc:docMk/>
            <pc:sldMk cId="1604716814" sldId="1671"/>
            <ac:cxnSpMk id="68" creationId="{7B4BA390-430E-7AFA-65DD-6745A4F8382E}"/>
          </ac:cxnSpMkLst>
        </pc:cxnChg>
        <pc:cxnChg chg="add del mod">
          <ac:chgData name="Bernat Sort Rufat" userId="1e5df0ea-a861-48a6-82a7-7328f5d65c37" providerId="ADAL" clId="{CCA64883-683B-47C5-847B-28AF095DAAA2}" dt="2022-08-24T10:44:49.960" v="11641" actId="478"/>
          <ac:cxnSpMkLst>
            <pc:docMk/>
            <pc:sldMk cId="1604716814" sldId="1671"/>
            <ac:cxnSpMk id="69" creationId="{38A25787-43C7-BE82-F57F-1BEDBB31E7D6}"/>
          </ac:cxnSpMkLst>
        </pc:cxnChg>
      </pc:sldChg>
      <pc:sldChg chg="addSp delSp modSp add mod ord addAnim delAnim modAnim">
        <pc:chgData name="Bernat Sort Rufat" userId="1e5df0ea-a861-48a6-82a7-7328f5d65c37" providerId="ADAL" clId="{CCA64883-683B-47C5-847B-28AF095DAAA2}" dt="2022-09-12T14:58:02.946" v="19174" actId="20577"/>
        <pc:sldMkLst>
          <pc:docMk/>
          <pc:sldMk cId="2733931941" sldId="1672"/>
        </pc:sldMkLst>
        <pc:spChg chg="add mod">
          <ac:chgData name="Bernat Sort Rufat" userId="1e5df0ea-a861-48a6-82a7-7328f5d65c37" providerId="ADAL" clId="{CCA64883-683B-47C5-847B-28AF095DAAA2}" dt="2022-08-24T15:48:05.818" v="12610" actId="1076"/>
          <ac:spMkLst>
            <pc:docMk/>
            <pc:sldMk cId="2733931941" sldId="1672"/>
            <ac:spMk id="3" creationId="{D0E9B96D-061F-F70B-EF41-B1C54E16A77A}"/>
          </ac:spMkLst>
        </pc:spChg>
        <pc:spChg chg="add del mod">
          <ac:chgData name="Bernat Sort Rufat" userId="1e5df0ea-a861-48a6-82a7-7328f5d65c37" providerId="ADAL" clId="{CCA64883-683B-47C5-847B-28AF095DAAA2}" dt="2022-08-24T11:25:54.489" v="12064" actId="478"/>
          <ac:spMkLst>
            <pc:docMk/>
            <pc:sldMk cId="2733931941" sldId="1672"/>
            <ac:spMk id="4" creationId="{11AB2C7F-9013-E6EE-2AB7-EA9B7B0F4285}"/>
          </ac:spMkLst>
        </pc:spChg>
        <pc:spChg chg="add del mod">
          <ac:chgData name="Bernat Sort Rufat" userId="1e5df0ea-a861-48a6-82a7-7328f5d65c37" providerId="ADAL" clId="{CCA64883-683B-47C5-847B-28AF095DAAA2}" dt="2022-08-24T11:25:53.947" v="12063" actId="478"/>
          <ac:spMkLst>
            <pc:docMk/>
            <pc:sldMk cId="2733931941" sldId="1672"/>
            <ac:spMk id="5" creationId="{AFCC4E8D-38BD-0E67-2DA9-9CD290FC559D}"/>
          </ac:spMkLst>
        </pc:spChg>
        <pc:spChg chg="mod">
          <ac:chgData name="Bernat Sort Rufat" userId="1e5df0ea-a861-48a6-82a7-7328f5d65c37" providerId="ADAL" clId="{CCA64883-683B-47C5-847B-28AF095DAAA2}" dt="2022-08-24T11:25:49.076" v="12061" actId="1076"/>
          <ac:spMkLst>
            <pc:docMk/>
            <pc:sldMk cId="2733931941" sldId="1672"/>
            <ac:spMk id="7" creationId="{D928DDB8-DB10-5DD5-600F-EDC9142A6D5F}"/>
          </ac:spMkLst>
        </pc:spChg>
        <pc:spChg chg="mod">
          <ac:chgData name="Bernat Sort Rufat" userId="1e5df0ea-a861-48a6-82a7-7328f5d65c37" providerId="ADAL" clId="{CCA64883-683B-47C5-847B-28AF095DAAA2}" dt="2022-08-24T11:25:49.076" v="12061" actId="1076"/>
          <ac:spMkLst>
            <pc:docMk/>
            <pc:sldMk cId="2733931941" sldId="1672"/>
            <ac:spMk id="8" creationId="{604FB504-BE45-B863-7C59-9DAD1A25D421}"/>
          </ac:spMkLst>
        </pc:spChg>
        <pc:spChg chg="mod">
          <ac:chgData name="Bernat Sort Rufat" userId="1e5df0ea-a861-48a6-82a7-7328f5d65c37" providerId="ADAL" clId="{CCA64883-683B-47C5-847B-28AF095DAAA2}" dt="2022-08-24T10:09:10.156" v="11229" actId="14100"/>
          <ac:spMkLst>
            <pc:docMk/>
            <pc:sldMk cId="2733931941" sldId="1672"/>
            <ac:spMk id="9" creationId="{091A98D9-922A-3245-2EA9-19A3323A8BFD}"/>
          </ac:spMkLst>
        </pc:spChg>
        <pc:spChg chg="add mod">
          <ac:chgData name="Bernat Sort Rufat" userId="1e5df0ea-a861-48a6-82a7-7328f5d65c37" providerId="ADAL" clId="{CCA64883-683B-47C5-847B-28AF095DAAA2}" dt="2022-08-24T15:56:17.993" v="12892" actId="1076"/>
          <ac:spMkLst>
            <pc:docMk/>
            <pc:sldMk cId="2733931941" sldId="1672"/>
            <ac:spMk id="10" creationId="{03CEB7E2-9833-FF50-57FC-936A99199167}"/>
          </ac:spMkLst>
        </pc:spChg>
        <pc:spChg chg="add del mod">
          <ac:chgData name="Bernat Sort Rufat" userId="1e5df0ea-a861-48a6-82a7-7328f5d65c37" providerId="ADAL" clId="{CCA64883-683B-47C5-847B-28AF095DAAA2}" dt="2022-08-24T11:34:08.146" v="12240" actId="478"/>
          <ac:spMkLst>
            <pc:docMk/>
            <pc:sldMk cId="2733931941" sldId="1672"/>
            <ac:spMk id="11" creationId="{DA52F6CA-C7D3-A3A8-569D-E5937622D716}"/>
          </ac:spMkLst>
        </pc:spChg>
        <pc:spChg chg="add del mod">
          <ac:chgData name="Bernat Sort Rufat" userId="1e5df0ea-a861-48a6-82a7-7328f5d65c37" providerId="ADAL" clId="{CCA64883-683B-47C5-847B-28AF095DAAA2}" dt="2022-08-24T11:34:13.126" v="12242" actId="478"/>
          <ac:spMkLst>
            <pc:docMk/>
            <pc:sldMk cId="2733931941" sldId="1672"/>
            <ac:spMk id="12" creationId="{2708C3BF-9123-4196-4FCC-37A8179E3B93}"/>
          </ac:spMkLst>
        </pc:spChg>
        <pc:spChg chg="add del mod">
          <ac:chgData name="Bernat Sort Rufat" userId="1e5df0ea-a861-48a6-82a7-7328f5d65c37" providerId="ADAL" clId="{CCA64883-683B-47C5-847B-28AF095DAAA2}" dt="2022-08-24T11:34:10.207" v="12241" actId="478"/>
          <ac:spMkLst>
            <pc:docMk/>
            <pc:sldMk cId="2733931941" sldId="1672"/>
            <ac:spMk id="13" creationId="{B9312F1F-BFCF-615D-4E9E-8C15294D2BBE}"/>
          </ac:spMkLst>
        </pc:spChg>
        <pc:spChg chg="add mod">
          <ac:chgData name="Bernat Sort Rufat" userId="1e5df0ea-a861-48a6-82a7-7328f5d65c37" providerId="ADAL" clId="{CCA64883-683B-47C5-847B-28AF095DAAA2}" dt="2022-09-12T14:57:04.483" v="19123" actId="14100"/>
          <ac:spMkLst>
            <pc:docMk/>
            <pc:sldMk cId="2733931941" sldId="1672"/>
            <ac:spMk id="14" creationId="{216CF445-1596-9912-F332-92549B7FE232}"/>
          </ac:spMkLst>
        </pc:spChg>
        <pc:spChg chg="add del mod">
          <ac:chgData name="Bernat Sort Rufat" userId="1e5df0ea-a861-48a6-82a7-7328f5d65c37" providerId="ADAL" clId="{CCA64883-683B-47C5-847B-28AF095DAAA2}" dt="2022-08-24T11:36:45.863" v="12283" actId="478"/>
          <ac:spMkLst>
            <pc:docMk/>
            <pc:sldMk cId="2733931941" sldId="1672"/>
            <ac:spMk id="14" creationId="{BCBC0891-0831-07D7-3A30-9D9018C04D1A}"/>
          </ac:spMkLst>
        </pc:spChg>
        <pc:spChg chg="add del mod">
          <ac:chgData name="Bernat Sort Rufat" userId="1e5df0ea-a861-48a6-82a7-7328f5d65c37" providerId="ADAL" clId="{CCA64883-683B-47C5-847B-28AF095DAAA2}" dt="2022-08-24T11:36:43.760" v="12282" actId="478"/>
          <ac:spMkLst>
            <pc:docMk/>
            <pc:sldMk cId="2733931941" sldId="1672"/>
            <ac:spMk id="15" creationId="{7B0F0FF5-06C4-EE67-71C1-D4E8E3B7F3A3}"/>
          </ac:spMkLst>
        </pc:spChg>
        <pc:spChg chg="add mod">
          <ac:chgData name="Bernat Sort Rufat" userId="1e5df0ea-a861-48a6-82a7-7328f5d65c37" providerId="ADAL" clId="{CCA64883-683B-47C5-847B-28AF095DAAA2}" dt="2022-09-12T14:58:02.946" v="19174" actId="20577"/>
          <ac:spMkLst>
            <pc:docMk/>
            <pc:sldMk cId="2733931941" sldId="1672"/>
            <ac:spMk id="15" creationId="{8D004DBF-3E80-8045-CDD8-516D358886F5}"/>
          </ac:spMkLst>
        </pc:spChg>
        <pc:spChg chg="add del mod">
          <ac:chgData name="Bernat Sort Rufat" userId="1e5df0ea-a861-48a6-82a7-7328f5d65c37" providerId="ADAL" clId="{CCA64883-683B-47C5-847B-28AF095DAAA2}" dt="2022-09-12T14:56:25.793" v="19113" actId="478"/>
          <ac:spMkLst>
            <pc:docMk/>
            <pc:sldMk cId="2733931941" sldId="1672"/>
            <ac:spMk id="16" creationId="{32DBCE90-17A7-B190-9CD8-1AE9D92AC1A4}"/>
          </ac:spMkLst>
        </pc:spChg>
        <pc:spChg chg="add del mod">
          <ac:chgData name="Bernat Sort Rufat" userId="1e5df0ea-a861-48a6-82a7-7328f5d65c37" providerId="ADAL" clId="{CCA64883-683B-47C5-847B-28AF095DAAA2}" dt="2022-09-12T14:56:24.770" v="19112" actId="478"/>
          <ac:spMkLst>
            <pc:docMk/>
            <pc:sldMk cId="2733931941" sldId="1672"/>
            <ac:spMk id="17" creationId="{6B9A56C6-D27E-8636-9758-8A06D220DA15}"/>
          </ac:spMkLst>
        </pc:spChg>
        <pc:spChg chg="add mod">
          <ac:chgData name="Bernat Sort Rufat" userId="1e5df0ea-a861-48a6-82a7-7328f5d65c37" providerId="ADAL" clId="{CCA64883-683B-47C5-847B-28AF095DAAA2}" dt="2022-08-24T15:53:21.770" v="12822" actId="1076"/>
          <ac:spMkLst>
            <pc:docMk/>
            <pc:sldMk cId="2733931941" sldId="1672"/>
            <ac:spMk id="18" creationId="{08184E61-D2B9-C561-43FB-EAE7DD30B1E9}"/>
          </ac:spMkLst>
        </pc:spChg>
        <pc:spChg chg="add mod">
          <ac:chgData name="Bernat Sort Rufat" userId="1e5df0ea-a861-48a6-82a7-7328f5d65c37" providerId="ADAL" clId="{CCA64883-683B-47C5-847B-28AF095DAAA2}" dt="2022-08-24T15:53:21.770" v="12822" actId="1076"/>
          <ac:spMkLst>
            <pc:docMk/>
            <pc:sldMk cId="2733931941" sldId="1672"/>
            <ac:spMk id="19" creationId="{39E2BF73-315A-773B-B687-E9997D3E4868}"/>
          </ac:spMkLst>
        </pc:spChg>
        <pc:spChg chg="add mod">
          <ac:chgData name="Bernat Sort Rufat" userId="1e5df0ea-a861-48a6-82a7-7328f5d65c37" providerId="ADAL" clId="{CCA64883-683B-47C5-847B-28AF095DAAA2}" dt="2022-08-24T15:54:29.649" v="12830" actId="1035"/>
          <ac:spMkLst>
            <pc:docMk/>
            <pc:sldMk cId="2733931941" sldId="1672"/>
            <ac:spMk id="20" creationId="{D273073D-86A0-E2D5-3777-150C8B4AF8C5}"/>
          </ac:spMkLst>
        </pc:spChg>
        <pc:spChg chg="add del mod">
          <ac:chgData name="Bernat Sort Rufat" userId="1e5df0ea-a861-48a6-82a7-7328f5d65c37" providerId="ADAL" clId="{CCA64883-683B-47C5-847B-28AF095DAAA2}" dt="2022-08-24T15:54:29.649" v="12830" actId="1035"/>
          <ac:spMkLst>
            <pc:docMk/>
            <pc:sldMk cId="2733931941" sldId="1672"/>
            <ac:spMk id="21" creationId="{DB75D8C2-68AA-7E6D-23E1-2F0DA59B1478}"/>
          </ac:spMkLst>
        </pc:spChg>
        <pc:spChg chg="add del mod">
          <ac:chgData name="Bernat Sort Rufat" userId="1e5df0ea-a861-48a6-82a7-7328f5d65c37" providerId="ADAL" clId="{CCA64883-683B-47C5-847B-28AF095DAAA2}" dt="2022-08-24T15:38:18.550" v="12329" actId="21"/>
          <ac:spMkLst>
            <pc:docMk/>
            <pc:sldMk cId="2733931941" sldId="1672"/>
            <ac:spMk id="22" creationId="{7841A709-7885-BC62-01E5-556B6FFA2976}"/>
          </ac:spMkLst>
        </pc:spChg>
        <pc:spChg chg="add del mod">
          <ac:chgData name="Bernat Sort Rufat" userId="1e5df0ea-a861-48a6-82a7-7328f5d65c37" providerId="ADAL" clId="{CCA64883-683B-47C5-847B-28AF095DAAA2}" dt="2022-08-24T15:38:18.550" v="12329" actId="21"/>
          <ac:spMkLst>
            <pc:docMk/>
            <pc:sldMk cId="2733931941" sldId="1672"/>
            <ac:spMk id="23" creationId="{B4E3B5EE-42E0-9365-F8AC-1F408491D8D2}"/>
          </ac:spMkLst>
        </pc:spChg>
        <pc:spChg chg="add del mod">
          <ac:chgData name="Bernat Sort Rufat" userId="1e5df0ea-a861-48a6-82a7-7328f5d65c37" providerId="ADAL" clId="{CCA64883-683B-47C5-847B-28AF095DAAA2}" dt="2022-08-24T11:35:48.988" v="12255"/>
          <ac:spMkLst>
            <pc:docMk/>
            <pc:sldMk cId="2733931941" sldId="1672"/>
            <ac:spMk id="24" creationId="{A582812E-76A9-AD2F-6796-FA96454EC688}"/>
          </ac:spMkLst>
        </pc:spChg>
        <pc:spChg chg="add del mod">
          <ac:chgData name="Bernat Sort Rufat" userId="1e5df0ea-a861-48a6-82a7-7328f5d65c37" providerId="ADAL" clId="{CCA64883-683B-47C5-847B-28AF095DAAA2}" dt="2022-08-24T11:35:48.988" v="12255"/>
          <ac:spMkLst>
            <pc:docMk/>
            <pc:sldMk cId="2733931941" sldId="1672"/>
            <ac:spMk id="25" creationId="{72682BA6-82D3-C049-3ECD-443A52E8B429}"/>
          </ac:spMkLst>
        </pc:spChg>
        <pc:spChg chg="add del mod">
          <ac:chgData name="Bernat Sort Rufat" userId="1e5df0ea-a861-48a6-82a7-7328f5d65c37" providerId="ADAL" clId="{CCA64883-683B-47C5-847B-28AF095DAAA2}" dt="2022-08-24T11:36:01.201" v="12259" actId="478"/>
          <ac:spMkLst>
            <pc:docMk/>
            <pc:sldMk cId="2733931941" sldId="1672"/>
            <ac:spMk id="26" creationId="{6C6EB70F-0027-30EA-A6A6-4C4F5FF21C68}"/>
          </ac:spMkLst>
        </pc:spChg>
        <pc:spChg chg="add mod">
          <ac:chgData name="Bernat Sort Rufat" userId="1e5df0ea-a861-48a6-82a7-7328f5d65c37" providerId="ADAL" clId="{CCA64883-683B-47C5-847B-28AF095DAAA2}" dt="2022-09-12T14:56:54.405" v="19120" actId="14100"/>
          <ac:spMkLst>
            <pc:docMk/>
            <pc:sldMk cId="2733931941" sldId="1672"/>
            <ac:spMk id="27" creationId="{C303B415-0A5F-C3A4-A63D-816B00B27ED0}"/>
          </ac:spMkLst>
        </pc:spChg>
        <pc:spChg chg="add mod">
          <ac:chgData name="Bernat Sort Rufat" userId="1e5df0ea-a861-48a6-82a7-7328f5d65c37" providerId="ADAL" clId="{CCA64883-683B-47C5-847B-28AF095DAAA2}" dt="2022-09-12T14:56:59.028" v="19121" actId="1076"/>
          <ac:spMkLst>
            <pc:docMk/>
            <pc:sldMk cId="2733931941" sldId="1672"/>
            <ac:spMk id="28" creationId="{FF81ECD0-3531-23ED-17ED-BB12FC443F93}"/>
          </ac:spMkLst>
        </pc:spChg>
        <pc:grpChg chg="add del mod">
          <ac:chgData name="Bernat Sort Rufat" userId="1e5df0ea-a861-48a6-82a7-7328f5d65c37" providerId="ADAL" clId="{CCA64883-683B-47C5-847B-28AF095DAAA2}" dt="2022-08-24T11:25:53.379" v="12062" actId="478"/>
          <ac:grpSpMkLst>
            <pc:docMk/>
            <pc:sldMk cId="2733931941" sldId="1672"/>
            <ac:grpSpMk id="6" creationId="{A2FEC42B-4C3D-773E-7139-74008095910F}"/>
          </ac:grpSpMkLst>
        </pc:grpChg>
        <pc:picChg chg="add mod">
          <ac:chgData name="Bernat Sort Rufat" userId="1e5df0ea-a861-48a6-82a7-7328f5d65c37" providerId="ADAL" clId="{CCA64883-683B-47C5-847B-28AF095DAAA2}" dt="2022-08-31T10:46:20.578" v="18066" actId="1076"/>
          <ac:picMkLst>
            <pc:docMk/>
            <pc:sldMk cId="2733931941" sldId="1672"/>
            <ac:picMk id="2" creationId="{96854099-2649-306C-5292-0F03F3BBD5DF}"/>
          </ac:picMkLst>
        </pc:picChg>
        <pc:picChg chg="add del mod">
          <ac:chgData name="Bernat Sort Rufat" userId="1e5df0ea-a861-48a6-82a7-7328f5d65c37" providerId="ADAL" clId="{CCA64883-683B-47C5-847B-28AF095DAAA2}" dt="2022-08-24T15:58:11.829" v="12923" actId="478"/>
          <ac:picMkLst>
            <pc:docMk/>
            <pc:sldMk cId="2733931941" sldId="1672"/>
            <ac:picMk id="29" creationId="{6122419E-88CC-3F06-CEB2-DBE52F19CC37}"/>
          </ac:picMkLst>
        </pc:picChg>
      </pc:sldChg>
      <pc:sldChg chg="addSp delSp modSp new mod ord modAnim">
        <pc:chgData name="Bernat Sort Rufat" userId="1e5df0ea-a861-48a6-82a7-7328f5d65c37" providerId="ADAL" clId="{CCA64883-683B-47C5-847B-28AF095DAAA2}" dt="2022-08-24T15:56:42.511" v="12893"/>
        <pc:sldMkLst>
          <pc:docMk/>
          <pc:sldMk cId="1426840960" sldId="1673"/>
        </pc:sldMkLst>
        <pc:spChg chg="mod">
          <ac:chgData name="Bernat Sort Rufat" userId="1e5df0ea-a861-48a6-82a7-7328f5d65c37" providerId="ADAL" clId="{CCA64883-683B-47C5-847B-28AF095DAAA2}" dt="2022-08-24T10:36:22.427" v="11289"/>
          <ac:spMkLst>
            <pc:docMk/>
            <pc:sldMk cId="1426840960" sldId="1673"/>
            <ac:spMk id="3" creationId="{92368999-DE5D-2465-9DE5-9EA0E4A054DD}"/>
          </ac:spMkLst>
        </pc:spChg>
        <pc:spChg chg="mod">
          <ac:chgData name="Bernat Sort Rufat" userId="1e5df0ea-a861-48a6-82a7-7328f5d65c37" providerId="ADAL" clId="{CCA64883-683B-47C5-847B-28AF095DAAA2}" dt="2022-08-24T10:36:22.427" v="11289"/>
          <ac:spMkLst>
            <pc:docMk/>
            <pc:sldMk cId="1426840960" sldId="1673"/>
            <ac:spMk id="4" creationId="{5AF5BF9E-D8BD-105C-7F10-50A0FC213E40}"/>
          </ac:spMkLst>
        </pc:spChg>
        <pc:spChg chg="add del mod">
          <ac:chgData name="Bernat Sort Rufat" userId="1e5df0ea-a861-48a6-82a7-7328f5d65c37" providerId="ADAL" clId="{CCA64883-683B-47C5-847B-28AF095DAAA2}" dt="2022-08-24T10:36:23.585" v="11290"/>
          <ac:spMkLst>
            <pc:docMk/>
            <pc:sldMk cId="1426840960" sldId="1673"/>
            <ac:spMk id="5" creationId="{F3113498-3578-F279-FBA1-2D00892BFAFF}"/>
          </ac:spMkLst>
        </pc:spChg>
        <pc:spChg chg="mod">
          <ac:chgData name="Bernat Sort Rufat" userId="1e5df0ea-a861-48a6-82a7-7328f5d65c37" providerId="ADAL" clId="{CCA64883-683B-47C5-847B-28AF095DAAA2}" dt="2022-08-24T10:36:24.659" v="11291"/>
          <ac:spMkLst>
            <pc:docMk/>
            <pc:sldMk cId="1426840960" sldId="1673"/>
            <ac:spMk id="7" creationId="{6B7BEFCC-05B1-4EF9-ECC2-C1E9EA3A08EF}"/>
          </ac:spMkLst>
        </pc:spChg>
        <pc:spChg chg="mod">
          <ac:chgData name="Bernat Sort Rufat" userId="1e5df0ea-a861-48a6-82a7-7328f5d65c37" providerId="ADAL" clId="{CCA64883-683B-47C5-847B-28AF095DAAA2}" dt="2022-08-24T10:36:24.659" v="11291"/>
          <ac:spMkLst>
            <pc:docMk/>
            <pc:sldMk cId="1426840960" sldId="1673"/>
            <ac:spMk id="8" creationId="{9305BEC1-523E-0888-FB10-FF7D4D66BCEA}"/>
          </ac:spMkLst>
        </pc:spChg>
        <pc:spChg chg="add mod">
          <ac:chgData name="Bernat Sort Rufat" userId="1e5df0ea-a861-48a6-82a7-7328f5d65c37" providerId="ADAL" clId="{CCA64883-683B-47C5-847B-28AF095DAAA2}" dt="2022-08-24T10:36:58.771" v="11382" actId="1035"/>
          <ac:spMkLst>
            <pc:docMk/>
            <pc:sldMk cId="1426840960" sldId="1673"/>
            <ac:spMk id="9" creationId="{D09EB283-DFFA-A69C-E110-B2CAE62C95A8}"/>
          </ac:spMkLst>
        </pc:spChg>
        <pc:grpChg chg="add del mod">
          <ac:chgData name="Bernat Sort Rufat" userId="1e5df0ea-a861-48a6-82a7-7328f5d65c37" providerId="ADAL" clId="{CCA64883-683B-47C5-847B-28AF095DAAA2}" dt="2022-08-24T10:36:23.585" v="11290"/>
          <ac:grpSpMkLst>
            <pc:docMk/>
            <pc:sldMk cId="1426840960" sldId="1673"/>
            <ac:grpSpMk id="2" creationId="{C102A99B-1093-08C1-6F1E-2ACF99B8B523}"/>
          </ac:grpSpMkLst>
        </pc:grpChg>
        <pc:grpChg chg="add mod">
          <ac:chgData name="Bernat Sort Rufat" userId="1e5df0ea-a861-48a6-82a7-7328f5d65c37" providerId="ADAL" clId="{CCA64883-683B-47C5-847B-28AF095DAAA2}" dt="2022-08-24T10:36:58.771" v="11382" actId="1035"/>
          <ac:grpSpMkLst>
            <pc:docMk/>
            <pc:sldMk cId="1426840960" sldId="1673"/>
            <ac:grpSpMk id="6" creationId="{8DFAE807-A43A-352F-111D-BA8E18E8A27F}"/>
          </ac:grpSpMkLst>
        </pc:grpChg>
        <pc:picChg chg="add mod">
          <ac:chgData name="Bernat Sort Rufat" userId="1e5df0ea-a861-48a6-82a7-7328f5d65c37" providerId="ADAL" clId="{CCA64883-683B-47C5-847B-28AF095DAAA2}" dt="2022-08-24T15:56:42.511" v="12893"/>
          <ac:picMkLst>
            <pc:docMk/>
            <pc:sldMk cId="1426840960" sldId="1673"/>
            <ac:picMk id="10" creationId="{463411F1-68F9-5104-75CE-F318CA815C0C}"/>
          </ac:picMkLst>
        </pc:picChg>
      </pc:sldChg>
      <pc:sldChg chg="addSp delSp modSp new mod delAnim modAnim">
        <pc:chgData name="Bernat Sort Rufat" userId="1e5df0ea-a861-48a6-82a7-7328f5d65c37" providerId="ADAL" clId="{CCA64883-683B-47C5-847B-28AF095DAAA2}" dt="2022-08-24T10:40:02.909" v="11465" actId="1035"/>
        <pc:sldMkLst>
          <pc:docMk/>
          <pc:sldMk cId="2461471988" sldId="1674"/>
        </pc:sldMkLst>
        <pc:spChg chg="add mod">
          <ac:chgData name="Bernat Sort Rufat" userId="1e5df0ea-a861-48a6-82a7-7328f5d65c37" providerId="ADAL" clId="{CCA64883-683B-47C5-847B-28AF095DAAA2}" dt="2022-08-24T10:40:02.909" v="11465" actId="1035"/>
          <ac:spMkLst>
            <pc:docMk/>
            <pc:sldMk cId="2461471988" sldId="1674"/>
            <ac:spMk id="2" creationId="{628D9213-C418-86C4-9DE0-01533D5FF3B2}"/>
          </ac:spMkLst>
        </pc:spChg>
        <pc:spChg chg="add del mod">
          <ac:chgData name="Bernat Sort Rufat" userId="1e5df0ea-a861-48a6-82a7-7328f5d65c37" providerId="ADAL" clId="{CCA64883-683B-47C5-847B-28AF095DAAA2}" dt="2022-08-24T10:39:49.561" v="11419" actId="478"/>
          <ac:spMkLst>
            <pc:docMk/>
            <pc:sldMk cId="2461471988" sldId="1674"/>
            <ac:spMk id="3" creationId="{9D7E3294-7AAC-2EFC-8B89-37B05350D70A}"/>
          </ac:spMkLst>
        </pc:spChg>
        <pc:spChg chg="add del mod">
          <ac:chgData name="Bernat Sort Rufat" userId="1e5df0ea-a861-48a6-82a7-7328f5d65c37" providerId="ADAL" clId="{CCA64883-683B-47C5-847B-28AF095DAAA2}" dt="2022-08-24T10:39:50.900" v="11420" actId="478"/>
          <ac:spMkLst>
            <pc:docMk/>
            <pc:sldMk cId="2461471988" sldId="1674"/>
            <ac:spMk id="4" creationId="{83463052-826B-83E1-B563-6E8187F81289}"/>
          </ac:spMkLst>
        </pc:spChg>
        <pc:picChg chg="add mod">
          <ac:chgData name="Bernat Sort Rufat" userId="1e5df0ea-a861-48a6-82a7-7328f5d65c37" providerId="ADAL" clId="{CCA64883-683B-47C5-847B-28AF095DAAA2}" dt="2022-08-24T10:38:42.375" v="11415" actId="1076"/>
          <ac:picMkLst>
            <pc:docMk/>
            <pc:sldMk cId="2461471988" sldId="1674"/>
            <ac:picMk id="5" creationId="{E5F1CEEE-AE15-4A80-F9AF-A21BABC03CBF}"/>
          </ac:picMkLst>
        </pc:picChg>
      </pc:sldChg>
      <pc:sldChg chg="addSp delSp modSp new mod modAnim">
        <pc:chgData name="Bernat Sort Rufat" userId="1e5df0ea-a861-48a6-82a7-7328f5d65c37" providerId="ADAL" clId="{CCA64883-683B-47C5-847B-28AF095DAAA2}" dt="2022-08-31T10:49:42.793" v="18084" actId="12788"/>
        <pc:sldMkLst>
          <pc:docMk/>
          <pc:sldMk cId="757694606" sldId="1675"/>
        </pc:sldMkLst>
        <pc:spChg chg="add del mod">
          <ac:chgData name="Bernat Sort Rufat" userId="1e5df0ea-a861-48a6-82a7-7328f5d65c37" providerId="ADAL" clId="{CCA64883-683B-47C5-847B-28AF095DAAA2}" dt="2022-08-24T16:00:55.802" v="13065" actId="478"/>
          <ac:spMkLst>
            <pc:docMk/>
            <pc:sldMk cId="757694606" sldId="1675"/>
            <ac:spMk id="2" creationId="{7A627826-8029-AC51-324B-BD23CF2D6E60}"/>
          </ac:spMkLst>
        </pc:spChg>
        <pc:spChg chg="add del mod">
          <ac:chgData name="Bernat Sort Rufat" userId="1e5df0ea-a861-48a6-82a7-7328f5d65c37" providerId="ADAL" clId="{CCA64883-683B-47C5-847B-28AF095DAAA2}" dt="2022-08-24T16:00:57.027" v="13066" actId="478"/>
          <ac:spMkLst>
            <pc:docMk/>
            <pc:sldMk cId="757694606" sldId="1675"/>
            <ac:spMk id="4" creationId="{F121773C-7E34-CE44-9D92-62BEB17FD59C}"/>
          </ac:spMkLst>
        </pc:spChg>
        <pc:spChg chg="add mod">
          <ac:chgData name="Bernat Sort Rufat" userId="1e5df0ea-a861-48a6-82a7-7328f5d65c37" providerId="ADAL" clId="{CCA64883-683B-47C5-847B-28AF095DAAA2}" dt="2022-08-31T10:49:39.651" v="18083" actId="12788"/>
          <ac:spMkLst>
            <pc:docMk/>
            <pc:sldMk cId="757694606" sldId="1675"/>
            <ac:spMk id="5" creationId="{03308594-F8AB-E17E-AEE0-5116AB633AC1}"/>
          </ac:spMkLst>
        </pc:spChg>
        <pc:spChg chg="add mod">
          <ac:chgData name="Bernat Sort Rufat" userId="1e5df0ea-a861-48a6-82a7-7328f5d65c37" providerId="ADAL" clId="{CCA64883-683B-47C5-847B-28AF095DAAA2}" dt="2022-08-31T10:49:42.793" v="18084" actId="12788"/>
          <ac:spMkLst>
            <pc:docMk/>
            <pc:sldMk cId="757694606" sldId="1675"/>
            <ac:spMk id="6" creationId="{A2A0BCA4-C2E7-4B1A-39BA-AD4A1C4CA84C}"/>
          </ac:spMkLst>
        </pc:spChg>
      </pc:sldChg>
      <pc:sldChg chg="addSp modSp add del mod ord modAnim">
        <pc:chgData name="Bernat Sort Rufat" userId="1e5df0ea-a861-48a6-82a7-7328f5d65c37" providerId="ADAL" clId="{CCA64883-683B-47C5-847B-28AF095DAAA2}" dt="2022-09-02T20:22:28.653" v="18438" actId="2696"/>
        <pc:sldMkLst>
          <pc:docMk/>
          <pc:sldMk cId="1192694103" sldId="1676"/>
        </pc:sldMkLst>
        <pc:spChg chg="add mod">
          <ac:chgData name="Bernat Sort Rufat" userId="1e5df0ea-a861-48a6-82a7-7328f5d65c37" providerId="ADAL" clId="{CCA64883-683B-47C5-847B-28AF095DAAA2}" dt="2022-08-31T10:58:15" v="18123" actId="14100"/>
          <ac:spMkLst>
            <pc:docMk/>
            <pc:sldMk cId="1192694103" sldId="1676"/>
            <ac:spMk id="2" creationId="{CEC248F8-25DB-1549-9473-06642A816B7F}"/>
          </ac:spMkLst>
        </pc:spChg>
        <pc:spChg chg="mod">
          <ac:chgData name="Bernat Sort Rufat" userId="1e5df0ea-a861-48a6-82a7-7328f5d65c37" providerId="ADAL" clId="{CCA64883-683B-47C5-847B-28AF095DAAA2}" dt="2022-08-31T11:00:19.437" v="18224" actId="20577"/>
          <ac:spMkLst>
            <pc:docMk/>
            <pc:sldMk cId="1192694103" sldId="1676"/>
            <ac:spMk id="4" creationId="{1CDD8034-00B1-10A1-0B5E-23B448271990}"/>
          </ac:spMkLst>
        </pc:spChg>
        <pc:picChg chg="mod modCrop">
          <ac:chgData name="Bernat Sort Rufat" userId="1e5df0ea-a861-48a6-82a7-7328f5d65c37" providerId="ADAL" clId="{CCA64883-683B-47C5-847B-28AF095DAAA2}" dt="2022-08-31T10:56:26.810" v="18104" actId="1076"/>
          <ac:picMkLst>
            <pc:docMk/>
            <pc:sldMk cId="1192694103" sldId="1676"/>
            <ac:picMk id="3" creationId="{5771BF7E-63D1-1EDC-3F84-FEA962619CB1}"/>
          </ac:picMkLst>
        </pc:picChg>
        <pc:picChg chg="add mod modCrop">
          <ac:chgData name="Bernat Sort Rufat" userId="1e5df0ea-a861-48a6-82a7-7328f5d65c37" providerId="ADAL" clId="{CCA64883-683B-47C5-847B-28AF095DAAA2}" dt="2022-08-24T17:04:29.451" v="13245" actId="1362"/>
          <ac:picMkLst>
            <pc:docMk/>
            <pc:sldMk cId="1192694103" sldId="1676"/>
            <ac:picMk id="5" creationId="{1647289D-9759-C0BA-C1D3-3B79C4D8EF8E}"/>
          </ac:picMkLst>
        </pc:picChg>
        <pc:picChg chg="add mod modCrop">
          <ac:chgData name="Bernat Sort Rufat" userId="1e5df0ea-a861-48a6-82a7-7328f5d65c37" providerId="ADAL" clId="{CCA64883-683B-47C5-847B-28AF095DAAA2}" dt="2022-08-24T17:04:29.451" v="13245" actId="1362"/>
          <ac:picMkLst>
            <pc:docMk/>
            <pc:sldMk cId="1192694103" sldId="1676"/>
            <ac:picMk id="6" creationId="{BB58DE52-90C9-09E3-91D1-BD37EAD74C2D}"/>
          </ac:picMkLst>
        </pc:picChg>
        <pc:picChg chg="add mod modCrop">
          <ac:chgData name="Bernat Sort Rufat" userId="1e5df0ea-a861-48a6-82a7-7328f5d65c37" providerId="ADAL" clId="{CCA64883-683B-47C5-847B-28AF095DAAA2}" dt="2022-08-24T17:05:33.533" v="13261" actId="1440"/>
          <ac:picMkLst>
            <pc:docMk/>
            <pc:sldMk cId="1192694103" sldId="1676"/>
            <ac:picMk id="7" creationId="{CAB1BCB2-E29B-2B1B-CDD6-5DC3924FC254}"/>
          </ac:picMkLst>
        </pc:picChg>
      </pc:sldChg>
      <pc:sldChg chg="addSp delSp modSp new del mod">
        <pc:chgData name="Bernat Sort Rufat" userId="1e5df0ea-a861-48a6-82a7-7328f5d65c37" providerId="ADAL" clId="{CCA64883-683B-47C5-847B-28AF095DAAA2}" dt="2022-09-12T19:20:55.218" v="19292" actId="2696"/>
        <pc:sldMkLst>
          <pc:docMk/>
          <pc:sldMk cId="889594919" sldId="1677"/>
        </pc:sldMkLst>
        <pc:spChg chg="add mod">
          <ac:chgData name="Bernat Sort Rufat" userId="1e5df0ea-a861-48a6-82a7-7328f5d65c37" providerId="ADAL" clId="{CCA64883-683B-47C5-847B-28AF095DAAA2}" dt="2022-08-26T10:17:30.910" v="13965"/>
          <ac:spMkLst>
            <pc:docMk/>
            <pc:sldMk cId="889594919" sldId="1677"/>
            <ac:spMk id="2" creationId="{435E07F3-CEB2-317A-9BCC-C7268536FBDA}"/>
          </ac:spMkLst>
        </pc:spChg>
        <pc:spChg chg="add mod">
          <ac:chgData name="Bernat Sort Rufat" userId="1e5df0ea-a861-48a6-82a7-7328f5d65c37" providerId="ADAL" clId="{CCA64883-683B-47C5-847B-28AF095DAAA2}" dt="2022-08-26T10:17:47.364" v="13968"/>
          <ac:spMkLst>
            <pc:docMk/>
            <pc:sldMk cId="889594919" sldId="1677"/>
            <ac:spMk id="3" creationId="{D4898D39-7285-72D0-E306-C6B73D174884}"/>
          </ac:spMkLst>
        </pc:spChg>
        <pc:spChg chg="add mod">
          <ac:chgData name="Bernat Sort Rufat" userId="1e5df0ea-a861-48a6-82a7-7328f5d65c37" providerId="ADAL" clId="{CCA64883-683B-47C5-847B-28AF095DAAA2}" dt="2022-08-26T10:17:47.364" v="13968"/>
          <ac:spMkLst>
            <pc:docMk/>
            <pc:sldMk cId="889594919" sldId="1677"/>
            <ac:spMk id="4" creationId="{27EE4D22-0634-8D08-D18F-3B1B5DD2F275}"/>
          </ac:spMkLst>
        </pc:spChg>
        <pc:spChg chg="del mod topLvl">
          <ac:chgData name="Bernat Sort Rufat" userId="1e5df0ea-a861-48a6-82a7-7328f5d65c37" providerId="ADAL" clId="{CCA64883-683B-47C5-847B-28AF095DAAA2}" dt="2022-09-03T12:34:28.061" v="18613" actId="478"/>
          <ac:spMkLst>
            <pc:docMk/>
            <pc:sldMk cId="889594919" sldId="1677"/>
            <ac:spMk id="8" creationId="{D4D4B03B-527F-1729-0056-D93DEC163E23}"/>
          </ac:spMkLst>
        </pc:spChg>
        <pc:grpChg chg="add del mod">
          <ac:chgData name="Bernat Sort Rufat" userId="1e5df0ea-a861-48a6-82a7-7328f5d65c37" providerId="ADAL" clId="{CCA64883-683B-47C5-847B-28AF095DAAA2}" dt="2022-09-03T12:34:21.376" v="18612" actId="165"/>
          <ac:grpSpMkLst>
            <pc:docMk/>
            <pc:sldMk cId="889594919" sldId="1677"/>
            <ac:grpSpMk id="5" creationId="{928D057C-EA66-D72A-AFD3-2497789813FD}"/>
          </ac:grpSpMkLst>
        </pc:grpChg>
        <pc:picChg chg="mod topLvl">
          <ac:chgData name="Bernat Sort Rufat" userId="1e5df0ea-a861-48a6-82a7-7328f5d65c37" providerId="ADAL" clId="{CCA64883-683B-47C5-847B-28AF095DAAA2}" dt="2022-09-03T12:38:15.972" v="18625" actId="1362"/>
          <ac:picMkLst>
            <pc:docMk/>
            <pc:sldMk cId="889594919" sldId="1677"/>
            <ac:picMk id="6" creationId="{6E131509-ECA4-2C03-1D56-2F67F3071FB4}"/>
          </ac:picMkLst>
        </pc:picChg>
        <pc:picChg chg="mod topLvl">
          <ac:chgData name="Bernat Sort Rufat" userId="1e5df0ea-a861-48a6-82a7-7328f5d65c37" providerId="ADAL" clId="{CCA64883-683B-47C5-847B-28AF095DAAA2}" dt="2022-09-03T12:34:21.376" v="18612" actId="165"/>
          <ac:picMkLst>
            <pc:docMk/>
            <pc:sldMk cId="889594919" sldId="1677"/>
            <ac:picMk id="7" creationId="{072C7687-0ED2-6E73-21D0-4F35150BE792}"/>
          </ac:picMkLst>
        </pc:picChg>
        <pc:picChg chg="add del">
          <ac:chgData name="Bernat Sort Rufat" userId="1e5df0ea-a861-48a6-82a7-7328f5d65c37" providerId="ADAL" clId="{CCA64883-683B-47C5-847B-28AF095DAAA2}" dt="2022-09-03T12:37:31.153" v="18618" actId="478"/>
          <ac:picMkLst>
            <pc:docMk/>
            <pc:sldMk cId="889594919" sldId="1677"/>
            <ac:picMk id="9" creationId="{A10DD500-C391-689F-D4C9-78B81A03C529}"/>
          </ac:picMkLst>
        </pc:picChg>
        <pc:picChg chg="add del mod">
          <ac:chgData name="Bernat Sort Rufat" userId="1e5df0ea-a861-48a6-82a7-7328f5d65c37" providerId="ADAL" clId="{CCA64883-683B-47C5-847B-28AF095DAAA2}" dt="2022-09-03T12:37:56.274" v="18622" actId="478"/>
          <ac:picMkLst>
            <pc:docMk/>
            <pc:sldMk cId="889594919" sldId="1677"/>
            <ac:picMk id="10" creationId="{EE4C11DB-76C5-276B-8FB6-0E3DE1644FED}"/>
          </ac:picMkLst>
        </pc:picChg>
        <pc:picChg chg="del mod">
          <ac:chgData name="Bernat Sort Rufat" userId="1e5df0ea-a861-48a6-82a7-7328f5d65c37" providerId="ADAL" clId="{CCA64883-683B-47C5-847B-28AF095DAAA2}" dt="2022-09-03T12:38:10.725" v="18624" actId="478"/>
          <ac:picMkLst>
            <pc:docMk/>
            <pc:sldMk cId="889594919" sldId="1677"/>
            <ac:picMk id="11" creationId="{5D451B07-28E0-38CE-90DF-3B3029657433}"/>
          </ac:picMkLst>
        </pc:picChg>
        <pc:picChg chg="mod">
          <ac:chgData name="Bernat Sort Rufat" userId="1e5df0ea-a861-48a6-82a7-7328f5d65c37" providerId="ADAL" clId="{CCA64883-683B-47C5-847B-28AF095DAAA2}" dt="2022-09-03T13:03:50.612" v="18630" actId="1076"/>
          <ac:picMkLst>
            <pc:docMk/>
            <pc:sldMk cId="889594919" sldId="1677"/>
            <ac:picMk id="12" creationId="{D7F4CD2A-7A69-96BB-F0CB-60F51614ACEA}"/>
          </ac:picMkLst>
        </pc:picChg>
      </pc:sldChg>
      <pc:sldChg chg="modSp add del mod modAnim">
        <pc:chgData name="Bernat Sort Rufat" userId="1e5df0ea-a861-48a6-82a7-7328f5d65c37" providerId="ADAL" clId="{CCA64883-683B-47C5-847B-28AF095DAAA2}" dt="2022-08-31T08:05:08.725" v="17708" actId="2696"/>
        <pc:sldMkLst>
          <pc:docMk/>
          <pc:sldMk cId="2106213409" sldId="1678"/>
        </pc:sldMkLst>
        <pc:picChg chg="mod ord">
          <ac:chgData name="Bernat Sort Rufat" userId="1e5df0ea-a861-48a6-82a7-7328f5d65c37" providerId="ADAL" clId="{CCA64883-683B-47C5-847B-28AF095DAAA2}" dt="2022-08-26T10:53:28.261" v="14256" actId="1076"/>
          <ac:picMkLst>
            <pc:docMk/>
            <pc:sldMk cId="2106213409" sldId="1678"/>
            <ac:picMk id="18" creationId="{B01C18B7-EBD5-DC89-4DC5-578824518AE1}"/>
          </ac:picMkLst>
        </pc:picChg>
      </pc:sldChg>
      <pc:sldChg chg="addSp delSp modSp add del mod ord addAnim delAnim modAnim">
        <pc:chgData name="Bernat Sort Rufat" userId="1e5df0ea-a861-48a6-82a7-7328f5d65c37" providerId="ADAL" clId="{CCA64883-683B-47C5-847B-28AF095DAAA2}" dt="2022-08-31T07:01:55.574" v="17026" actId="2696"/>
        <pc:sldMkLst>
          <pc:docMk/>
          <pc:sldMk cId="2636279035" sldId="1679"/>
        </pc:sldMkLst>
        <pc:spChg chg="add del mod">
          <ac:chgData name="Bernat Sort Rufat" userId="1e5df0ea-a861-48a6-82a7-7328f5d65c37" providerId="ADAL" clId="{CCA64883-683B-47C5-847B-28AF095DAAA2}" dt="2022-08-29T11:48:02.619" v="15374" actId="478"/>
          <ac:spMkLst>
            <pc:docMk/>
            <pc:sldMk cId="2636279035" sldId="1679"/>
            <ac:spMk id="2" creationId="{8C4959A4-23BD-0BCC-6942-DC00ACDCD8AE}"/>
          </ac:spMkLst>
        </pc:spChg>
        <pc:spChg chg="add mod">
          <ac:chgData name="Bernat Sort Rufat" userId="1e5df0ea-a861-48a6-82a7-7328f5d65c37" providerId="ADAL" clId="{CCA64883-683B-47C5-847B-28AF095DAAA2}" dt="2022-08-29T11:57:05.248" v="15603" actId="1076"/>
          <ac:spMkLst>
            <pc:docMk/>
            <pc:sldMk cId="2636279035" sldId="1679"/>
            <ac:spMk id="6" creationId="{D04A6A3A-2A16-A701-4379-831C982BFE05}"/>
          </ac:spMkLst>
        </pc:spChg>
        <pc:spChg chg="mod topLvl">
          <ac:chgData name="Bernat Sort Rufat" userId="1e5df0ea-a861-48a6-82a7-7328f5d65c37" providerId="ADAL" clId="{CCA64883-683B-47C5-847B-28AF095DAAA2}" dt="2022-08-29T11:59:45.690" v="15655" actId="12788"/>
          <ac:spMkLst>
            <pc:docMk/>
            <pc:sldMk cId="2636279035" sldId="1679"/>
            <ac:spMk id="25" creationId="{FD4F7992-EEFB-667F-B38C-EE755EDEDAAB}"/>
          </ac:spMkLst>
        </pc:spChg>
        <pc:spChg chg="del mod topLvl">
          <ac:chgData name="Bernat Sort Rufat" userId="1e5df0ea-a861-48a6-82a7-7328f5d65c37" providerId="ADAL" clId="{CCA64883-683B-47C5-847B-28AF095DAAA2}" dt="2022-08-29T11:54:08.472" v="15546" actId="478"/>
          <ac:spMkLst>
            <pc:docMk/>
            <pc:sldMk cId="2636279035" sldId="1679"/>
            <ac:spMk id="26" creationId="{E19F8EB3-D61E-E913-8CB6-E6DCF273CC1F}"/>
          </ac:spMkLst>
        </pc:spChg>
        <pc:spChg chg="add del mod">
          <ac:chgData name="Bernat Sort Rufat" userId="1e5df0ea-a861-48a6-82a7-7328f5d65c37" providerId="ADAL" clId="{CCA64883-683B-47C5-847B-28AF095DAAA2}" dt="2022-08-29T12:02:16.192" v="15685" actId="478"/>
          <ac:spMkLst>
            <pc:docMk/>
            <pc:sldMk cId="2636279035" sldId="1679"/>
            <ac:spMk id="37" creationId="{9277872B-CFC8-A187-55E5-BD776A05A42D}"/>
          </ac:spMkLst>
        </pc:spChg>
        <pc:spChg chg="add mod">
          <ac:chgData name="Bernat Sort Rufat" userId="1e5df0ea-a861-48a6-82a7-7328f5d65c37" providerId="ADAL" clId="{CCA64883-683B-47C5-847B-28AF095DAAA2}" dt="2022-08-29T11:54:42.536" v="15558" actId="14100"/>
          <ac:spMkLst>
            <pc:docMk/>
            <pc:sldMk cId="2636279035" sldId="1679"/>
            <ac:spMk id="38" creationId="{76BB61B1-E721-F54B-9BF0-E3096D81D833}"/>
          </ac:spMkLst>
        </pc:spChg>
        <pc:spChg chg="add del mod">
          <ac:chgData name="Bernat Sort Rufat" userId="1e5df0ea-a861-48a6-82a7-7328f5d65c37" providerId="ADAL" clId="{CCA64883-683B-47C5-847B-28AF095DAAA2}" dt="2022-08-29T11:56:55.702" v="15602" actId="1076"/>
          <ac:spMkLst>
            <pc:docMk/>
            <pc:sldMk cId="2636279035" sldId="1679"/>
            <ac:spMk id="39" creationId="{B85C2216-7CF0-F994-A896-A0DFE97C63CF}"/>
          </ac:spMkLst>
        </pc:spChg>
        <pc:spChg chg="add del mod">
          <ac:chgData name="Bernat Sort Rufat" userId="1e5df0ea-a861-48a6-82a7-7328f5d65c37" providerId="ADAL" clId="{CCA64883-683B-47C5-847B-28AF095DAAA2}" dt="2022-08-29T11:27:52.270" v="14929" actId="478"/>
          <ac:spMkLst>
            <pc:docMk/>
            <pc:sldMk cId="2636279035" sldId="1679"/>
            <ac:spMk id="40" creationId="{D065D9C4-3E96-F319-8BED-D4C9C81879AF}"/>
          </ac:spMkLst>
        </pc:spChg>
        <pc:spChg chg="del">
          <ac:chgData name="Bernat Sort Rufat" userId="1e5df0ea-a861-48a6-82a7-7328f5d65c37" providerId="ADAL" clId="{CCA64883-683B-47C5-847B-28AF095DAAA2}" dt="2022-08-29T11:27:29.540" v="14914" actId="478"/>
          <ac:spMkLst>
            <pc:docMk/>
            <pc:sldMk cId="2636279035" sldId="1679"/>
            <ac:spMk id="41" creationId="{4DF4DB7E-DD45-D6D6-C3FB-8B2867D20DD9}"/>
          </ac:spMkLst>
        </pc:spChg>
        <pc:spChg chg="del">
          <ac:chgData name="Bernat Sort Rufat" userId="1e5df0ea-a861-48a6-82a7-7328f5d65c37" providerId="ADAL" clId="{CCA64883-683B-47C5-847B-28AF095DAAA2}" dt="2022-08-29T11:27:30.236" v="14915" actId="478"/>
          <ac:spMkLst>
            <pc:docMk/>
            <pc:sldMk cId="2636279035" sldId="1679"/>
            <ac:spMk id="42" creationId="{CF47ED61-0F08-B10D-86FC-22306D4F93A5}"/>
          </ac:spMkLst>
        </pc:spChg>
        <pc:spChg chg="del">
          <ac:chgData name="Bernat Sort Rufat" userId="1e5df0ea-a861-48a6-82a7-7328f5d65c37" providerId="ADAL" clId="{CCA64883-683B-47C5-847B-28AF095DAAA2}" dt="2022-08-29T11:27:32.971" v="14919" actId="478"/>
          <ac:spMkLst>
            <pc:docMk/>
            <pc:sldMk cId="2636279035" sldId="1679"/>
            <ac:spMk id="43" creationId="{56264C9D-A830-E161-98C2-912DD1F83344}"/>
          </ac:spMkLst>
        </pc:spChg>
        <pc:spChg chg="del">
          <ac:chgData name="Bernat Sort Rufat" userId="1e5df0ea-a861-48a6-82a7-7328f5d65c37" providerId="ADAL" clId="{CCA64883-683B-47C5-847B-28AF095DAAA2}" dt="2022-08-29T11:27:31.515" v="14917" actId="478"/>
          <ac:spMkLst>
            <pc:docMk/>
            <pc:sldMk cId="2636279035" sldId="1679"/>
            <ac:spMk id="47" creationId="{CB7E98C9-FE13-4E39-2056-BDC91D889190}"/>
          </ac:spMkLst>
        </pc:spChg>
        <pc:spChg chg="add mod">
          <ac:chgData name="Bernat Sort Rufat" userId="1e5df0ea-a861-48a6-82a7-7328f5d65c37" providerId="ADAL" clId="{CCA64883-683B-47C5-847B-28AF095DAAA2}" dt="2022-08-29T11:57:17.261" v="15605" actId="14100"/>
          <ac:spMkLst>
            <pc:docMk/>
            <pc:sldMk cId="2636279035" sldId="1679"/>
            <ac:spMk id="48" creationId="{B336726A-9404-124E-2B91-E95C49663C16}"/>
          </ac:spMkLst>
        </pc:spChg>
        <pc:spChg chg="add mod">
          <ac:chgData name="Bernat Sort Rufat" userId="1e5df0ea-a861-48a6-82a7-7328f5d65c37" providerId="ADAL" clId="{CCA64883-683B-47C5-847B-28AF095DAAA2}" dt="2022-08-29T11:56:42.029" v="15598" actId="1076"/>
          <ac:spMkLst>
            <pc:docMk/>
            <pc:sldMk cId="2636279035" sldId="1679"/>
            <ac:spMk id="49" creationId="{FE4D6E0F-2B69-6105-BF68-EC23F15E75A5}"/>
          </ac:spMkLst>
        </pc:spChg>
        <pc:spChg chg="add mod">
          <ac:chgData name="Bernat Sort Rufat" userId="1e5df0ea-a861-48a6-82a7-7328f5d65c37" providerId="ADAL" clId="{CCA64883-683B-47C5-847B-28AF095DAAA2}" dt="2022-08-29T11:57:39.967" v="15610" actId="1076"/>
          <ac:spMkLst>
            <pc:docMk/>
            <pc:sldMk cId="2636279035" sldId="1679"/>
            <ac:spMk id="50" creationId="{3BA40300-36C1-5511-A5ED-04A9B1D946A9}"/>
          </ac:spMkLst>
        </pc:spChg>
        <pc:spChg chg="add mod">
          <ac:chgData name="Bernat Sort Rufat" userId="1e5df0ea-a861-48a6-82a7-7328f5d65c37" providerId="ADAL" clId="{CCA64883-683B-47C5-847B-28AF095DAAA2}" dt="2022-08-29T11:57:25.485" v="15607" actId="14100"/>
          <ac:spMkLst>
            <pc:docMk/>
            <pc:sldMk cId="2636279035" sldId="1679"/>
            <ac:spMk id="51" creationId="{79497ABA-A21F-CFF6-7895-277D0431B76D}"/>
          </ac:spMkLst>
        </pc:spChg>
        <pc:spChg chg="add mod">
          <ac:chgData name="Bernat Sort Rufat" userId="1e5df0ea-a861-48a6-82a7-7328f5d65c37" providerId="ADAL" clId="{CCA64883-683B-47C5-847B-28AF095DAAA2}" dt="2022-08-29T11:57:35.006" v="15609" actId="14100"/>
          <ac:spMkLst>
            <pc:docMk/>
            <pc:sldMk cId="2636279035" sldId="1679"/>
            <ac:spMk id="52" creationId="{9C95ED27-C2C5-8BF1-ADBC-3F32B323ABB0}"/>
          </ac:spMkLst>
        </pc:spChg>
        <pc:spChg chg="add mod">
          <ac:chgData name="Bernat Sort Rufat" userId="1e5df0ea-a861-48a6-82a7-7328f5d65c37" providerId="ADAL" clId="{CCA64883-683B-47C5-847B-28AF095DAAA2}" dt="2022-08-29T12:02:03.870" v="15683" actId="1076"/>
          <ac:spMkLst>
            <pc:docMk/>
            <pc:sldMk cId="2636279035" sldId="1679"/>
            <ac:spMk id="53" creationId="{B21A18A3-5D0D-C7E3-1461-08D839F7200F}"/>
          </ac:spMkLst>
        </pc:spChg>
        <pc:spChg chg="add del mod">
          <ac:chgData name="Bernat Sort Rufat" userId="1e5df0ea-a861-48a6-82a7-7328f5d65c37" providerId="ADAL" clId="{CCA64883-683B-47C5-847B-28AF095DAAA2}" dt="2022-08-29T11:56:35.345" v="15597" actId="478"/>
          <ac:spMkLst>
            <pc:docMk/>
            <pc:sldMk cId="2636279035" sldId="1679"/>
            <ac:spMk id="54" creationId="{BCAE97F2-63B0-5AAB-CBDD-4C26F5A4EFB8}"/>
          </ac:spMkLst>
        </pc:spChg>
        <pc:spChg chg="add mod">
          <ac:chgData name="Bernat Sort Rufat" userId="1e5df0ea-a861-48a6-82a7-7328f5d65c37" providerId="ADAL" clId="{CCA64883-683B-47C5-847B-28AF095DAAA2}" dt="2022-08-29T12:01:49.824" v="15679" actId="12788"/>
          <ac:spMkLst>
            <pc:docMk/>
            <pc:sldMk cId="2636279035" sldId="1679"/>
            <ac:spMk id="55" creationId="{3B40448B-21A4-DFB5-465D-BD47AFE32C69}"/>
          </ac:spMkLst>
        </pc:spChg>
        <pc:spChg chg="add mod">
          <ac:chgData name="Bernat Sort Rufat" userId="1e5df0ea-a861-48a6-82a7-7328f5d65c37" providerId="ADAL" clId="{CCA64883-683B-47C5-847B-28AF095DAAA2}" dt="2022-08-31T06:37:20.269" v="16574" actId="20577"/>
          <ac:spMkLst>
            <pc:docMk/>
            <pc:sldMk cId="2636279035" sldId="1679"/>
            <ac:spMk id="56" creationId="{12393847-7781-1D52-2B61-9CD75E372783}"/>
          </ac:spMkLst>
        </pc:spChg>
        <pc:spChg chg="add mod">
          <ac:chgData name="Bernat Sort Rufat" userId="1e5df0ea-a861-48a6-82a7-7328f5d65c37" providerId="ADAL" clId="{CCA64883-683B-47C5-847B-28AF095DAAA2}" dt="2022-08-29T12:01:56.741" v="15681" actId="1076"/>
          <ac:spMkLst>
            <pc:docMk/>
            <pc:sldMk cId="2636279035" sldId="1679"/>
            <ac:spMk id="57" creationId="{05F9985E-A98D-59CC-087C-E8DEA7E749FD}"/>
          </ac:spMkLst>
        </pc:spChg>
        <pc:grpChg chg="add del mod">
          <ac:chgData name="Bernat Sort Rufat" userId="1e5df0ea-a861-48a6-82a7-7328f5d65c37" providerId="ADAL" clId="{CCA64883-683B-47C5-847B-28AF095DAAA2}" dt="2022-08-29T11:47:54.215" v="15370" actId="165"/>
          <ac:grpSpMkLst>
            <pc:docMk/>
            <pc:sldMk cId="2636279035" sldId="1679"/>
            <ac:grpSpMk id="24" creationId="{060FAF6E-BE4B-3299-7717-00448724E872}"/>
          </ac:grpSpMkLst>
        </pc:grpChg>
        <pc:grpChg chg="del mod">
          <ac:chgData name="Bernat Sort Rufat" userId="1e5df0ea-a861-48a6-82a7-7328f5d65c37" providerId="ADAL" clId="{CCA64883-683B-47C5-847B-28AF095DAAA2}" dt="2022-08-29T11:27:27.611" v="14912" actId="478"/>
          <ac:grpSpMkLst>
            <pc:docMk/>
            <pc:sldMk cId="2636279035" sldId="1679"/>
            <ac:grpSpMk id="27" creationId="{92924525-981D-1AF1-243A-6FD0D8D5D6C6}"/>
          </ac:grpSpMkLst>
        </pc:grpChg>
        <pc:grpChg chg="del">
          <ac:chgData name="Bernat Sort Rufat" userId="1e5df0ea-a861-48a6-82a7-7328f5d65c37" providerId="ADAL" clId="{CCA64883-683B-47C5-847B-28AF095DAAA2}" dt="2022-08-29T11:27:28.162" v="14913" actId="478"/>
          <ac:grpSpMkLst>
            <pc:docMk/>
            <pc:sldMk cId="2636279035" sldId="1679"/>
            <ac:grpSpMk id="30" creationId="{E0BBEA7A-D222-E168-8824-33AEDD273DC2}"/>
          </ac:grpSpMkLst>
        </pc:grpChg>
        <pc:grpChg chg="del">
          <ac:chgData name="Bernat Sort Rufat" userId="1e5df0ea-a861-48a6-82a7-7328f5d65c37" providerId="ADAL" clId="{CCA64883-683B-47C5-847B-28AF095DAAA2}" dt="2022-08-29T11:27:30.978" v="14916" actId="478"/>
          <ac:grpSpMkLst>
            <pc:docMk/>
            <pc:sldMk cId="2636279035" sldId="1679"/>
            <ac:grpSpMk id="33" creationId="{80C3E15C-BB01-29F1-136C-F167AE78E890}"/>
          </ac:grpSpMkLst>
        </pc:grpChg>
        <pc:grpChg chg="del">
          <ac:chgData name="Bernat Sort Rufat" userId="1e5df0ea-a861-48a6-82a7-7328f5d65c37" providerId="ADAL" clId="{CCA64883-683B-47C5-847B-28AF095DAAA2}" dt="2022-08-29T11:27:31.953" v="14918" actId="478"/>
          <ac:grpSpMkLst>
            <pc:docMk/>
            <pc:sldMk cId="2636279035" sldId="1679"/>
            <ac:grpSpMk id="44" creationId="{87780A01-F7C3-C6AF-2066-ADBF0EF4D400}"/>
          </ac:grpSpMkLst>
        </pc:grpChg>
        <pc:graphicFrameChg chg="del">
          <ac:chgData name="Bernat Sort Rufat" userId="1e5df0ea-a861-48a6-82a7-7328f5d65c37" providerId="ADAL" clId="{CCA64883-683B-47C5-847B-28AF095DAAA2}" dt="2022-08-29T11:27:34.183" v="14920" actId="478"/>
          <ac:graphicFrameMkLst>
            <pc:docMk/>
            <pc:sldMk cId="2636279035" sldId="1679"/>
            <ac:graphicFrameMk id="5" creationId="{491F7384-1DA9-CE75-B49C-0572707D784D}"/>
          </ac:graphicFrameMkLst>
        </pc:graphicFrameChg>
        <pc:picChg chg="del">
          <ac:chgData name="Bernat Sort Rufat" userId="1e5df0ea-a861-48a6-82a7-7328f5d65c37" providerId="ADAL" clId="{CCA64883-683B-47C5-847B-28AF095DAAA2}" dt="2022-08-29T11:27:34.852" v="14921" actId="478"/>
          <ac:picMkLst>
            <pc:docMk/>
            <pc:sldMk cId="2636279035" sldId="1679"/>
            <ac:picMk id="3" creationId="{EF4D5950-E703-A509-917D-85F9E6A280A1}"/>
          </ac:picMkLst>
        </pc:picChg>
        <pc:picChg chg="add mod">
          <ac:chgData name="Bernat Sort Rufat" userId="1e5df0ea-a861-48a6-82a7-7328f5d65c37" providerId="ADAL" clId="{CCA64883-683B-47C5-847B-28AF095DAAA2}" dt="2022-08-29T12:00:58.472" v="15675" actId="1076"/>
          <ac:picMkLst>
            <pc:docMk/>
            <pc:sldMk cId="2636279035" sldId="1679"/>
            <ac:picMk id="1026" creationId="{A17DC5B7-7600-AACB-B1F0-272F58C2F9E7}"/>
          </ac:picMkLst>
        </pc:picChg>
      </pc:sldChg>
      <pc:sldChg chg="modSp add del mod">
        <pc:chgData name="Bernat Sort Rufat" userId="1e5df0ea-a861-48a6-82a7-7328f5d65c37" providerId="ADAL" clId="{CCA64883-683B-47C5-847B-28AF095DAAA2}" dt="2022-08-31T07:50:51.806" v="17434" actId="2696"/>
        <pc:sldMkLst>
          <pc:docMk/>
          <pc:sldMk cId="2428129588" sldId="1680"/>
        </pc:sldMkLst>
        <pc:graphicFrameChg chg="modGraphic">
          <ac:chgData name="Bernat Sort Rufat" userId="1e5df0ea-a861-48a6-82a7-7328f5d65c37" providerId="ADAL" clId="{CCA64883-683B-47C5-847B-28AF095DAAA2}" dt="2022-08-29T11:31:50.867" v="14990" actId="14734"/>
          <ac:graphicFrameMkLst>
            <pc:docMk/>
            <pc:sldMk cId="2428129588" sldId="1680"/>
            <ac:graphicFrameMk id="5" creationId="{491F7384-1DA9-CE75-B49C-0572707D784D}"/>
          </ac:graphicFrameMkLst>
        </pc:graphicFrameChg>
      </pc:sldChg>
      <pc:sldChg chg="addSp delSp modSp add del mod">
        <pc:chgData name="Bernat Sort Rufat" userId="1e5df0ea-a861-48a6-82a7-7328f5d65c37" providerId="ADAL" clId="{CCA64883-683B-47C5-847B-28AF095DAAA2}" dt="2022-08-29T12:02:40.573" v="15687" actId="2696"/>
        <pc:sldMkLst>
          <pc:docMk/>
          <pc:sldMk cId="1920386530" sldId="1681"/>
        </pc:sldMkLst>
        <pc:spChg chg="add mod">
          <ac:chgData name="Bernat Sort Rufat" userId="1e5df0ea-a861-48a6-82a7-7328f5d65c37" providerId="ADAL" clId="{CCA64883-683B-47C5-847B-28AF095DAAA2}" dt="2022-08-29T11:33:36.817" v="15010" actId="1076"/>
          <ac:spMkLst>
            <pc:docMk/>
            <pc:sldMk cId="1920386530" sldId="1681"/>
            <ac:spMk id="2" creationId="{E4A0FD8B-04C9-9A95-0A79-4D5276978F36}"/>
          </ac:spMkLst>
        </pc:spChg>
        <pc:spChg chg="add mod">
          <ac:chgData name="Bernat Sort Rufat" userId="1e5df0ea-a861-48a6-82a7-7328f5d65c37" providerId="ADAL" clId="{CCA64883-683B-47C5-847B-28AF095DAAA2}" dt="2022-08-29T11:34:54.780" v="15069" actId="1076"/>
          <ac:spMkLst>
            <pc:docMk/>
            <pc:sldMk cId="1920386530" sldId="1681"/>
            <ac:spMk id="14" creationId="{A16C13B0-CCE8-6C52-D95C-ACFC1D421AA6}"/>
          </ac:spMkLst>
        </pc:spChg>
        <pc:spChg chg="del mod">
          <ac:chgData name="Bernat Sort Rufat" userId="1e5df0ea-a861-48a6-82a7-7328f5d65c37" providerId="ADAL" clId="{CCA64883-683B-47C5-847B-28AF095DAAA2}" dt="2022-08-29T11:33:17.222" v="14993" actId="478"/>
          <ac:spMkLst>
            <pc:docMk/>
            <pc:sldMk cId="1920386530" sldId="1681"/>
            <ac:spMk id="25" creationId="{FD4F7992-EEFB-667F-B38C-EE755EDEDAAB}"/>
          </ac:spMkLst>
        </pc:spChg>
        <pc:spChg chg="del mod">
          <ac:chgData name="Bernat Sort Rufat" userId="1e5df0ea-a861-48a6-82a7-7328f5d65c37" providerId="ADAL" clId="{CCA64883-683B-47C5-847B-28AF095DAAA2}" dt="2022-08-29T11:34:47.663" v="15067" actId="478"/>
          <ac:spMkLst>
            <pc:docMk/>
            <pc:sldMk cId="1920386530" sldId="1681"/>
            <ac:spMk id="28" creationId="{C811A00C-9CA0-0F88-864E-4E74FDF7AB43}"/>
          </ac:spMkLst>
        </pc:spChg>
        <pc:spChg chg="mod">
          <ac:chgData name="Bernat Sort Rufat" userId="1e5df0ea-a861-48a6-82a7-7328f5d65c37" providerId="ADAL" clId="{CCA64883-683B-47C5-847B-28AF095DAAA2}" dt="2022-08-29T11:31:03.435" v="14984" actId="1076"/>
          <ac:spMkLst>
            <pc:docMk/>
            <pc:sldMk cId="1920386530" sldId="1681"/>
            <ac:spMk id="31" creationId="{815D403C-3B60-A30A-87E5-B8F73424BF69}"/>
          </ac:spMkLst>
        </pc:spChg>
        <pc:spChg chg="mod">
          <ac:chgData name="Bernat Sort Rufat" userId="1e5df0ea-a861-48a6-82a7-7328f5d65c37" providerId="ADAL" clId="{CCA64883-683B-47C5-847B-28AF095DAAA2}" dt="2022-08-29T11:31:03.435" v="14984" actId="1076"/>
          <ac:spMkLst>
            <pc:docMk/>
            <pc:sldMk cId="1920386530" sldId="1681"/>
            <ac:spMk id="34" creationId="{F9982381-0A35-EAEC-C1FA-33058D60FFD8}"/>
          </ac:spMkLst>
        </pc:spChg>
        <pc:spChg chg="del mod">
          <ac:chgData name="Bernat Sort Rufat" userId="1e5df0ea-a861-48a6-82a7-7328f5d65c37" providerId="ADAL" clId="{CCA64883-683B-47C5-847B-28AF095DAAA2}" dt="2022-08-29T11:33:19.819" v="14994" actId="478"/>
          <ac:spMkLst>
            <pc:docMk/>
            <pc:sldMk cId="1920386530" sldId="1681"/>
            <ac:spMk id="40" creationId="{D065D9C4-3E96-F319-8BED-D4C9C81879AF}"/>
          </ac:spMkLst>
        </pc:spChg>
        <pc:spChg chg="del mod">
          <ac:chgData name="Bernat Sort Rufat" userId="1e5df0ea-a861-48a6-82a7-7328f5d65c37" providerId="ADAL" clId="{CCA64883-683B-47C5-847B-28AF095DAAA2}" dt="2022-08-29T11:34:49.258" v="15068" actId="478"/>
          <ac:spMkLst>
            <pc:docMk/>
            <pc:sldMk cId="1920386530" sldId="1681"/>
            <ac:spMk id="41" creationId="{4DF4DB7E-DD45-D6D6-C3FB-8B2867D20DD9}"/>
          </ac:spMkLst>
        </pc:spChg>
        <pc:spChg chg="mod">
          <ac:chgData name="Bernat Sort Rufat" userId="1e5df0ea-a861-48a6-82a7-7328f5d65c37" providerId="ADAL" clId="{CCA64883-683B-47C5-847B-28AF095DAAA2}" dt="2022-08-29T11:31:03.435" v="14984" actId="1076"/>
          <ac:spMkLst>
            <pc:docMk/>
            <pc:sldMk cId="1920386530" sldId="1681"/>
            <ac:spMk id="42" creationId="{CF47ED61-0F08-B10D-86FC-22306D4F93A5}"/>
          </ac:spMkLst>
        </pc:spChg>
        <pc:spChg chg="mod">
          <ac:chgData name="Bernat Sort Rufat" userId="1e5df0ea-a861-48a6-82a7-7328f5d65c37" providerId="ADAL" clId="{CCA64883-683B-47C5-847B-28AF095DAAA2}" dt="2022-08-29T11:31:03.435" v="14984" actId="1076"/>
          <ac:spMkLst>
            <pc:docMk/>
            <pc:sldMk cId="1920386530" sldId="1681"/>
            <ac:spMk id="43" creationId="{56264C9D-A830-E161-98C2-912DD1F83344}"/>
          </ac:spMkLst>
        </pc:spChg>
        <pc:spChg chg="mod">
          <ac:chgData name="Bernat Sort Rufat" userId="1e5df0ea-a861-48a6-82a7-7328f5d65c37" providerId="ADAL" clId="{CCA64883-683B-47C5-847B-28AF095DAAA2}" dt="2022-08-29T11:31:09.027" v="14987" actId="1076"/>
          <ac:spMkLst>
            <pc:docMk/>
            <pc:sldMk cId="1920386530" sldId="1681"/>
            <ac:spMk id="45" creationId="{83153917-663B-4FA4-830B-F612740F51B3}"/>
          </ac:spMkLst>
        </pc:spChg>
        <pc:spChg chg="mod">
          <ac:chgData name="Bernat Sort Rufat" userId="1e5df0ea-a861-48a6-82a7-7328f5d65c37" providerId="ADAL" clId="{CCA64883-683B-47C5-847B-28AF095DAAA2}" dt="2022-08-29T11:31:09.027" v="14987" actId="1076"/>
          <ac:spMkLst>
            <pc:docMk/>
            <pc:sldMk cId="1920386530" sldId="1681"/>
            <ac:spMk id="47" creationId="{CB7E98C9-FE13-4E39-2056-BDC91D889190}"/>
          </ac:spMkLst>
        </pc:spChg>
      </pc:sldChg>
      <pc:sldChg chg="addSp delSp modSp new del mod ord addAnim delAnim modAnim">
        <pc:chgData name="Bernat Sort Rufat" userId="1e5df0ea-a861-48a6-82a7-7328f5d65c37" providerId="ADAL" clId="{CCA64883-683B-47C5-847B-28AF095DAAA2}" dt="2022-09-12T19:20:42.586" v="19291" actId="2696"/>
        <pc:sldMkLst>
          <pc:docMk/>
          <pc:sldMk cId="1939287580" sldId="1682"/>
        </pc:sldMkLst>
        <pc:spChg chg="del">
          <ac:chgData name="Bernat Sort Rufat" userId="1e5df0ea-a861-48a6-82a7-7328f5d65c37" providerId="ADAL" clId="{CCA64883-683B-47C5-847B-28AF095DAAA2}" dt="2022-08-29T11:35:44.640" v="15073" actId="478"/>
          <ac:spMkLst>
            <pc:docMk/>
            <pc:sldMk cId="1939287580" sldId="1682"/>
            <ac:spMk id="2" creationId="{15E3B1E3-4852-6261-600B-4B7E36413192}"/>
          </ac:spMkLst>
        </pc:spChg>
        <pc:spChg chg="del">
          <ac:chgData name="Bernat Sort Rufat" userId="1e5df0ea-a861-48a6-82a7-7328f5d65c37" providerId="ADAL" clId="{CCA64883-683B-47C5-847B-28AF095DAAA2}" dt="2022-08-29T11:35:45.673" v="15074" actId="478"/>
          <ac:spMkLst>
            <pc:docMk/>
            <pc:sldMk cId="1939287580" sldId="1682"/>
            <ac:spMk id="3" creationId="{132A137B-E271-FD80-FB64-584197A2D973}"/>
          </ac:spMkLst>
        </pc:spChg>
        <pc:spChg chg="mod">
          <ac:chgData name="Bernat Sort Rufat" userId="1e5df0ea-a861-48a6-82a7-7328f5d65c37" providerId="ADAL" clId="{CCA64883-683B-47C5-847B-28AF095DAAA2}" dt="2022-08-29T11:35:48.746" v="15075"/>
          <ac:spMkLst>
            <pc:docMk/>
            <pc:sldMk cId="1939287580" sldId="1682"/>
            <ac:spMk id="5" creationId="{F40D8786-42C8-02AF-92A9-041BBA2B3D66}"/>
          </ac:spMkLst>
        </pc:spChg>
        <pc:spChg chg="mod">
          <ac:chgData name="Bernat Sort Rufat" userId="1e5df0ea-a861-48a6-82a7-7328f5d65c37" providerId="ADAL" clId="{CCA64883-683B-47C5-847B-28AF095DAAA2}" dt="2022-08-29T11:45:28.457" v="15357" actId="403"/>
          <ac:spMkLst>
            <pc:docMk/>
            <pc:sldMk cId="1939287580" sldId="1682"/>
            <ac:spMk id="6" creationId="{4EA303AD-DE1A-0577-FC8F-FDA64A6CE528}"/>
          </ac:spMkLst>
        </pc:spChg>
        <pc:spChg chg="mod">
          <ac:chgData name="Bernat Sort Rufat" userId="1e5df0ea-a861-48a6-82a7-7328f5d65c37" providerId="ADAL" clId="{CCA64883-683B-47C5-847B-28AF095DAAA2}" dt="2022-08-29T11:35:48.746" v="15075"/>
          <ac:spMkLst>
            <pc:docMk/>
            <pc:sldMk cId="1939287580" sldId="1682"/>
            <ac:spMk id="8" creationId="{C1AA398C-099F-84B7-DC46-C0E0AAFDD05D}"/>
          </ac:spMkLst>
        </pc:spChg>
        <pc:spChg chg="mod">
          <ac:chgData name="Bernat Sort Rufat" userId="1e5df0ea-a861-48a6-82a7-7328f5d65c37" providerId="ADAL" clId="{CCA64883-683B-47C5-847B-28AF095DAAA2}" dt="2022-08-31T06:35:55.305" v="16562" actId="790"/>
          <ac:spMkLst>
            <pc:docMk/>
            <pc:sldMk cId="1939287580" sldId="1682"/>
            <ac:spMk id="9" creationId="{9D5FD2F9-4EFD-1A1D-616F-24BB181FF26C}"/>
          </ac:spMkLst>
        </pc:spChg>
        <pc:spChg chg="mod">
          <ac:chgData name="Bernat Sort Rufat" userId="1e5df0ea-a861-48a6-82a7-7328f5d65c37" providerId="ADAL" clId="{CCA64883-683B-47C5-847B-28AF095DAAA2}" dt="2022-08-29T11:35:48.746" v="15075"/>
          <ac:spMkLst>
            <pc:docMk/>
            <pc:sldMk cId="1939287580" sldId="1682"/>
            <ac:spMk id="11" creationId="{1A22C356-5743-FE5E-3674-C6C2596CF8B5}"/>
          </ac:spMkLst>
        </pc:spChg>
        <pc:spChg chg="mod">
          <ac:chgData name="Bernat Sort Rufat" userId="1e5df0ea-a861-48a6-82a7-7328f5d65c37" providerId="ADAL" clId="{CCA64883-683B-47C5-847B-28AF095DAAA2}" dt="2022-08-29T11:39:06.518" v="15216" actId="20577"/>
          <ac:spMkLst>
            <pc:docMk/>
            <pc:sldMk cId="1939287580" sldId="1682"/>
            <ac:spMk id="12" creationId="{EE2E6A53-14C8-92EB-6681-12DD8A34BC6B}"/>
          </ac:spMkLst>
        </pc:spChg>
        <pc:spChg chg="mod">
          <ac:chgData name="Bernat Sort Rufat" userId="1e5df0ea-a861-48a6-82a7-7328f5d65c37" providerId="ADAL" clId="{CCA64883-683B-47C5-847B-28AF095DAAA2}" dt="2022-08-29T11:35:48.746" v="15075"/>
          <ac:spMkLst>
            <pc:docMk/>
            <pc:sldMk cId="1939287580" sldId="1682"/>
            <ac:spMk id="14" creationId="{ED45A2CC-53C0-E154-051F-6D18137C2C9F}"/>
          </ac:spMkLst>
        </pc:spChg>
        <pc:spChg chg="mod">
          <ac:chgData name="Bernat Sort Rufat" userId="1e5df0ea-a861-48a6-82a7-7328f5d65c37" providerId="ADAL" clId="{CCA64883-683B-47C5-847B-28AF095DAAA2}" dt="2022-08-31T08:17:46.519" v="17769" actId="21"/>
          <ac:spMkLst>
            <pc:docMk/>
            <pc:sldMk cId="1939287580" sldId="1682"/>
            <ac:spMk id="15" creationId="{D14CD0A4-3602-92A9-B9E8-150B8FB89E5F}"/>
          </ac:spMkLst>
        </pc:spChg>
        <pc:spChg chg="add mod ord">
          <ac:chgData name="Bernat Sort Rufat" userId="1e5df0ea-a861-48a6-82a7-7328f5d65c37" providerId="ADAL" clId="{CCA64883-683B-47C5-847B-28AF095DAAA2}" dt="2022-08-31T07:24:39.091" v="17230" actId="12789"/>
          <ac:spMkLst>
            <pc:docMk/>
            <pc:sldMk cId="1939287580" sldId="1682"/>
            <ac:spMk id="16" creationId="{FC55FA9D-ECF6-2B08-184C-26B0AC4E03B2}"/>
          </ac:spMkLst>
        </pc:spChg>
        <pc:spChg chg="add mod ord">
          <ac:chgData name="Bernat Sort Rufat" userId="1e5df0ea-a861-48a6-82a7-7328f5d65c37" providerId="ADAL" clId="{CCA64883-683B-47C5-847B-28AF095DAAA2}" dt="2022-08-31T07:24:39.091" v="17230" actId="12789"/>
          <ac:spMkLst>
            <pc:docMk/>
            <pc:sldMk cId="1939287580" sldId="1682"/>
            <ac:spMk id="17" creationId="{CFB5094A-769B-F730-2B3F-A13F3C528104}"/>
          </ac:spMkLst>
        </pc:spChg>
        <pc:spChg chg="add del mod">
          <ac:chgData name="Bernat Sort Rufat" userId="1e5df0ea-a861-48a6-82a7-7328f5d65c37" providerId="ADAL" clId="{CCA64883-683B-47C5-847B-28AF095DAAA2}" dt="2022-08-30T07:40:28.779" v="16266" actId="478"/>
          <ac:spMkLst>
            <pc:docMk/>
            <pc:sldMk cId="1939287580" sldId="1682"/>
            <ac:spMk id="18" creationId="{CC2DA5EA-F2CA-5A78-DFA9-FFBF7721C53B}"/>
          </ac:spMkLst>
        </pc:spChg>
        <pc:spChg chg="add mod ord">
          <ac:chgData name="Bernat Sort Rufat" userId="1e5df0ea-a861-48a6-82a7-7328f5d65c37" providerId="ADAL" clId="{CCA64883-683B-47C5-847B-28AF095DAAA2}" dt="2022-08-31T08:18:11.095" v="17775" actId="1076"/>
          <ac:spMkLst>
            <pc:docMk/>
            <pc:sldMk cId="1939287580" sldId="1682"/>
            <ac:spMk id="19" creationId="{7BA8DE5A-2C48-FE60-0A7D-17C666C89A61}"/>
          </ac:spMkLst>
        </pc:spChg>
        <pc:spChg chg="add mod">
          <ac:chgData name="Bernat Sort Rufat" userId="1e5df0ea-a861-48a6-82a7-7328f5d65c37" providerId="ADAL" clId="{CCA64883-683B-47C5-847B-28AF095DAAA2}" dt="2022-08-31T08:21:32.359" v="17793" actId="1076"/>
          <ac:spMkLst>
            <pc:docMk/>
            <pc:sldMk cId="1939287580" sldId="1682"/>
            <ac:spMk id="20" creationId="{326812A4-13F0-713F-2BCE-4BF0F2417E8B}"/>
          </ac:spMkLst>
        </pc:spChg>
        <pc:spChg chg="mod">
          <ac:chgData name="Bernat Sort Rufat" userId="1e5df0ea-a861-48a6-82a7-7328f5d65c37" providerId="ADAL" clId="{CCA64883-683B-47C5-847B-28AF095DAAA2}" dt="2022-08-29T11:37:01.986" v="15139" actId="571"/>
          <ac:spMkLst>
            <pc:docMk/>
            <pc:sldMk cId="1939287580" sldId="1682"/>
            <ac:spMk id="22" creationId="{2D2525B9-0BE3-30AA-5C44-6A9D26E1EB75}"/>
          </ac:spMkLst>
        </pc:spChg>
        <pc:spChg chg="mod">
          <ac:chgData name="Bernat Sort Rufat" userId="1e5df0ea-a861-48a6-82a7-7328f5d65c37" providerId="ADAL" clId="{CCA64883-683B-47C5-847B-28AF095DAAA2}" dt="2022-08-29T11:37:01.986" v="15139" actId="571"/>
          <ac:spMkLst>
            <pc:docMk/>
            <pc:sldMk cId="1939287580" sldId="1682"/>
            <ac:spMk id="23" creationId="{70521D1E-F80E-2292-DA0E-A0300E3407CD}"/>
          </ac:spMkLst>
        </pc:spChg>
        <pc:spChg chg="add mod">
          <ac:chgData name="Bernat Sort Rufat" userId="1e5df0ea-a861-48a6-82a7-7328f5d65c37" providerId="ADAL" clId="{CCA64883-683B-47C5-847B-28AF095DAAA2}" dt="2022-08-29T11:37:01.986" v="15139" actId="571"/>
          <ac:spMkLst>
            <pc:docMk/>
            <pc:sldMk cId="1939287580" sldId="1682"/>
            <ac:spMk id="24" creationId="{738081D0-554F-4765-D4DF-26466AD78B62}"/>
          </ac:spMkLst>
        </pc:spChg>
        <pc:spChg chg="mod">
          <ac:chgData name="Bernat Sort Rufat" userId="1e5df0ea-a861-48a6-82a7-7328f5d65c37" providerId="ADAL" clId="{CCA64883-683B-47C5-847B-28AF095DAAA2}" dt="2022-08-29T11:39:33.792" v="15265"/>
          <ac:spMkLst>
            <pc:docMk/>
            <pc:sldMk cId="1939287580" sldId="1682"/>
            <ac:spMk id="26" creationId="{1AD0FBA5-5A4E-D199-F58F-1CD98FDE176E}"/>
          </ac:spMkLst>
        </pc:spChg>
        <pc:spChg chg="mod">
          <ac:chgData name="Bernat Sort Rufat" userId="1e5df0ea-a861-48a6-82a7-7328f5d65c37" providerId="ADAL" clId="{CCA64883-683B-47C5-847B-28AF095DAAA2}" dt="2022-08-29T11:39:33.792" v="15265"/>
          <ac:spMkLst>
            <pc:docMk/>
            <pc:sldMk cId="1939287580" sldId="1682"/>
            <ac:spMk id="27" creationId="{1A936B4E-A865-B858-EB17-58383A25D0ED}"/>
          </ac:spMkLst>
        </pc:spChg>
        <pc:spChg chg="mod">
          <ac:chgData name="Bernat Sort Rufat" userId="1e5df0ea-a861-48a6-82a7-7328f5d65c37" providerId="ADAL" clId="{CCA64883-683B-47C5-847B-28AF095DAAA2}" dt="2022-08-29T11:39:38.833" v="15269"/>
          <ac:spMkLst>
            <pc:docMk/>
            <pc:sldMk cId="1939287580" sldId="1682"/>
            <ac:spMk id="29" creationId="{6A1C64F9-1D95-26D3-0053-AC76EAF2D4A7}"/>
          </ac:spMkLst>
        </pc:spChg>
        <pc:spChg chg="mod">
          <ac:chgData name="Bernat Sort Rufat" userId="1e5df0ea-a861-48a6-82a7-7328f5d65c37" providerId="ADAL" clId="{CCA64883-683B-47C5-847B-28AF095DAAA2}" dt="2022-08-29T11:39:38.833" v="15269"/>
          <ac:spMkLst>
            <pc:docMk/>
            <pc:sldMk cId="1939287580" sldId="1682"/>
            <ac:spMk id="30" creationId="{BA8DEDB8-2F38-8CE6-7310-B21F3819DEE0}"/>
          </ac:spMkLst>
        </pc:spChg>
        <pc:spChg chg="add del mod">
          <ac:chgData name="Bernat Sort Rufat" userId="1e5df0ea-a861-48a6-82a7-7328f5d65c37" providerId="ADAL" clId="{CCA64883-683B-47C5-847B-28AF095DAAA2}" dt="2022-08-29T11:39:45.776" v="15274"/>
          <ac:spMkLst>
            <pc:docMk/>
            <pc:sldMk cId="1939287580" sldId="1682"/>
            <ac:spMk id="31" creationId="{9EE25A2D-2CDC-B4EC-A61C-4CD6A50306D4}"/>
          </ac:spMkLst>
        </pc:spChg>
        <pc:spChg chg="mod">
          <ac:chgData name="Bernat Sort Rufat" userId="1e5df0ea-a861-48a6-82a7-7328f5d65c37" providerId="ADAL" clId="{CCA64883-683B-47C5-847B-28AF095DAAA2}" dt="2022-08-29T11:39:49.861" v="15276"/>
          <ac:spMkLst>
            <pc:docMk/>
            <pc:sldMk cId="1939287580" sldId="1682"/>
            <ac:spMk id="33" creationId="{E6D93394-7DE5-EC0B-7116-4B9A2B26C306}"/>
          </ac:spMkLst>
        </pc:spChg>
        <pc:spChg chg="mod">
          <ac:chgData name="Bernat Sort Rufat" userId="1e5df0ea-a861-48a6-82a7-7328f5d65c37" providerId="ADAL" clId="{CCA64883-683B-47C5-847B-28AF095DAAA2}" dt="2022-08-29T11:39:49.861" v="15276"/>
          <ac:spMkLst>
            <pc:docMk/>
            <pc:sldMk cId="1939287580" sldId="1682"/>
            <ac:spMk id="34" creationId="{E7E945FF-639E-468B-1098-A6B86C8E8873}"/>
          </ac:spMkLst>
        </pc:spChg>
        <pc:spChg chg="add del mod">
          <ac:chgData name="Bernat Sort Rufat" userId="1e5df0ea-a861-48a6-82a7-7328f5d65c37" providerId="ADAL" clId="{CCA64883-683B-47C5-847B-28AF095DAAA2}" dt="2022-08-29T11:39:53.201" v="15279"/>
          <ac:spMkLst>
            <pc:docMk/>
            <pc:sldMk cId="1939287580" sldId="1682"/>
            <ac:spMk id="35" creationId="{77A06895-6FC1-CC0B-B666-F7E9E9D6B261}"/>
          </ac:spMkLst>
        </pc:spChg>
        <pc:spChg chg="mod">
          <ac:chgData name="Bernat Sort Rufat" userId="1e5df0ea-a861-48a6-82a7-7328f5d65c37" providerId="ADAL" clId="{CCA64883-683B-47C5-847B-28AF095DAAA2}" dt="2022-08-29T11:42:57.964" v="15322" actId="207"/>
          <ac:spMkLst>
            <pc:docMk/>
            <pc:sldMk cId="1939287580" sldId="1682"/>
            <ac:spMk id="37" creationId="{9C1F3B86-F34B-9BF2-1E23-D79771F3FAD7}"/>
          </ac:spMkLst>
        </pc:spChg>
        <pc:spChg chg="mod">
          <ac:chgData name="Bernat Sort Rufat" userId="1e5df0ea-a861-48a6-82a7-7328f5d65c37" providerId="ADAL" clId="{CCA64883-683B-47C5-847B-28AF095DAAA2}" dt="2022-08-29T11:41:21.752" v="15321"/>
          <ac:spMkLst>
            <pc:docMk/>
            <pc:sldMk cId="1939287580" sldId="1682"/>
            <ac:spMk id="38" creationId="{1F3B5E5C-E30E-6B80-2E40-167B24C22311}"/>
          </ac:spMkLst>
        </pc:spChg>
        <pc:spChg chg="add del mod">
          <ac:chgData name="Bernat Sort Rufat" userId="1e5df0ea-a861-48a6-82a7-7328f5d65c37" providerId="ADAL" clId="{CCA64883-683B-47C5-847B-28AF095DAAA2}" dt="2022-08-31T08:17:53.880" v="17772" actId="478"/>
          <ac:spMkLst>
            <pc:docMk/>
            <pc:sldMk cId="1939287580" sldId="1682"/>
            <ac:spMk id="39" creationId="{4C2B4854-0FD3-E6A3-5FB4-FC462CC6B980}"/>
          </ac:spMkLst>
        </pc:spChg>
        <pc:spChg chg="mod">
          <ac:chgData name="Bernat Sort Rufat" userId="1e5df0ea-a861-48a6-82a7-7328f5d65c37" providerId="ADAL" clId="{CCA64883-683B-47C5-847B-28AF095DAAA2}" dt="2022-08-31T08:17:14.093" v="17760"/>
          <ac:spMkLst>
            <pc:docMk/>
            <pc:sldMk cId="1939287580" sldId="1682"/>
            <ac:spMk id="41" creationId="{5468BF74-75FE-9EE9-9AC1-6ED046A62C1D}"/>
          </ac:spMkLst>
        </pc:spChg>
        <pc:spChg chg="mod">
          <ac:chgData name="Bernat Sort Rufat" userId="1e5df0ea-a861-48a6-82a7-7328f5d65c37" providerId="ADAL" clId="{CCA64883-683B-47C5-847B-28AF095DAAA2}" dt="2022-08-31T08:17:14.093" v="17760"/>
          <ac:spMkLst>
            <pc:docMk/>
            <pc:sldMk cId="1939287580" sldId="1682"/>
            <ac:spMk id="42" creationId="{2CCBA7F6-62A5-C7FC-BBA6-60CC4264ACFA}"/>
          </ac:spMkLst>
        </pc:spChg>
        <pc:spChg chg="add del mod">
          <ac:chgData name="Bernat Sort Rufat" userId="1e5df0ea-a861-48a6-82a7-7328f5d65c37" providerId="ADAL" clId="{CCA64883-683B-47C5-847B-28AF095DAAA2}" dt="2022-08-31T08:17:15.597" v="17761"/>
          <ac:spMkLst>
            <pc:docMk/>
            <pc:sldMk cId="1939287580" sldId="1682"/>
            <ac:spMk id="43" creationId="{5EBC2F11-538F-E8FD-8BA8-A07C2429F938}"/>
          </ac:spMkLst>
        </pc:spChg>
        <pc:spChg chg="mod">
          <ac:chgData name="Bernat Sort Rufat" userId="1e5df0ea-a861-48a6-82a7-7328f5d65c37" providerId="ADAL" clId="{CCA64883-683B-47C5-847B-28AF095DAAA2}" dt="2022-08-31T08:17:18.765" v="17762"/>
          <ac:spMkLst>
            <pc:docMk/>
            <pc:sldMk cId="1939287580" sldId="1682"/>
            <ac:spMk id="45" creationId="{3D146593-8E81-0ABC-7EC2-9AA39A7FB978}"/>
          </ac:spMkLst>
        </pc:spChg>
        <pc:spChg chg="mod">
          <ac:chgData name="Bernat Sort Rufat" userId="1e5df0ea-a861-48a6-82a7-7328f5d65c37" providerId="ADAL" clId="{CCA64883-683B-47C5-847B-28AF095DAAA2}" dt="2022-08-31T08:18:16.770" v="17776" actId="20577"/>
          <ac:spMkLst>
            <pc:docMk/>
            <pc:sldMk cId="1939287580" sldId="1682"/>
            <ac:spMk id="46" creationId="{2BF37D1B-F737-0DD5-5CBA-525C7727B709}"/>
          </ac:spMkLst>
        </pc:spChg>
        <pc:spChg chg="add mod">
          <ac:chgData name="Bernat Sort Rufat" userId="1e5df0ea-a861-48a6-82a7-7328f5d65c37" providerId="ADAL" clId="{CCA64883-683B-47C5-847B-28AF095DAAA2}" dt="2022-08-31T08:18:04.833" v="17774" actId="1076"/>
          <ac:spMkLst>
            <pc:docMk/>
            <pc:sldMk cId="1939287580" sldId="1682"/>
            <ac:spMk id="47" creationId="{EDA5A317-5367-C523-9E64-6FDA0BEB32E8}"/>
          </ac:spMkLst>
        </pc:spChg>
        <pc:grpChg chg="add del mod ord">
          <ac:chgData name="Bernat Sort Rufat" userId="1e5df0ea-a861-48a6-82a7-7328f5d65c37" providerId="ADAL" clId="{CCA64883-683B-47C5-847B-28AF095DAAA2}" dt="2022-08-31T07:24:44.291" v="17231" actId="12789"/>
          <ac:grpSpMkLst>
            <pc:docMk/>
            <pc:sldMk cId="1939287580" sldId="1682"/>
            <ac:grpSpMk id="4" creationId="{A7833002-AF03-E943-92F0-81A18B9CFD9A}"/>
          </ac:grpSpMkLst>
        </pc:grpChg>
        <pc:grpChg chg="add mod ord">
          <ac:chgData name="Bernat Sort Rufat" userId="1e5df0ea-a861-48a6-82a7-7328f5d65c37" providerId="ADAL" clId="{CCA64883-683B-47C5-847B-28AF095DAAA2}" dt="2022-08-31T07:24:44.291" v="17231" actId="12789"/>
          <ac:grpSpMkLst>
            <pc:docMk/>
            <pc:sldMk cId="1939287580" sldId="1682"/>
            <ac:grpSpMk id="7" creationId="{FC4BF476-44E5-0E3C-1306-112389668749}"/>
          </ac:grpSpMkLst>
        </pc:grpChg>
        <pc:grpChg chg="add del mod">
          <ac:chgData name="Bernat Sort Rufat" userId="1e5df0ea-a861-48a6-82a7-7328f5d65c37" providerId="ADAL" clId="{CCA64883-683B-47C5-847B-28AF095DAAA2}" dt="2022-08-30T07:40:26.662" v="16265" actId="478"/>
          <ac:grpSpMkLst>
            <pc:docMk/>
            <pc:sldMk cId="1939287580" sldId="1682"/>
            <ac:grpSpMk id="10" creationId="{B69097EE-2BDD-7788-66F3-07E92673DFAA}"/>
          </ac:grpSpMkLst>
        </pc:grpChg>
        <pc:grpChg chg="add mod ord">
          <ac:chgData name="Bernat Sort Rufat" userId="1e5df0ea-a861-48a6-82a7-7328f5d65c37" providerId="ADAL" clId="{CCA64883-683B-47C5-847B-28AF095DAAA2}" dt="2022-08-31T08:18:11.095" v="17775" actId="1076"/>
          <ac:grpSpMkLst>
            <pc:docMk/>
            <pc:sldMk cId="1939287580" sldId="1682"/>
            <ac:grpSpMk id="13" creationId="{D5CBF8B2-A8F9-7A97-911A-1C33E090F13F}"/>
          </ac:grpSpMkLst>
        </pc:grpChg>
        <pc:grpChg chg="add mod">
          <ac:chgData name="Bernat Sort Rufat" userId="1e5df0ea-a861-48a6-82a7-7328f5d65c37" providerId="ADAL" clId="{CCA64883-683B-47C5-847B-28AF095DAAA2}" dt="2022-08-29T11:37:01.986" v="15139" actId="571"/>
          <ac:grpSpMkLst>
            <pc:docMk/>
            <pc:sldMk cId="1939287580" sldId="1682"/>
            <ac:grpSpMk id="21" creationId="{A7EDBF84-EB3C-FD49-9006-7CC8CA8A95BE}"/>
          </ac:grpSpMkLst>
        </pc:grpChg>
        <pc:grpChg chg="add del mod">
          <ac:chgData name="Bernat Sort Rufat" userId="1e5df0ea-a861-48a6-82a7-7328f5d65c37" providerId="ADAL" clId="{CCA64883-683B-47C5-847B-28AF095DAAA2}" dt="2022-08-29T11:39:35.780" v="15268"/>
          <ac:grpSpMkLst>
            <pc:docMk/>
            <pc:sldMk cId="1939287580" sldId="1682"/>
            <ac:grpSpMk id="25" creationId="{01DC13F8-859F-6225-9B63-231526A272A9}"/>
          </ac:grpSpMkLst>
        </pc:grpChg>
        <pc:grpChg chg="add del mod">
          <ac:chgData name="Bernat Sort Rufat" userId="1e5df0ea-a861-48a6-82a7-7328f5d65c37" providerId="ADAL" clId="{CCA64883-683B-47C5-847B-28AF095DAAA2}" dt="2022-08-29T11:39:45.776" v="15274"/>
          <ac:grpSpMkLst>
            <pc:docMk/>
            <pc:sldMk cId="1939287580" sldId="1682"/>
            <ac:grpSpMk id="28" creationId="{D87FD0E5-6503-8E13-E2B8-6766865C805E}"/>
          </ac:grpSpMkLst>
        </pc:grpChg>
        <pc:grpChg chg="add del mod">
          <ac:chgData name="Bernat Sort Rufat" userId="1e5df0ea-a861-48a6-82a7-7328f5d65c37" providerId="ADAL" clId="{CCA64883-683B-47C5-847B-28AF095DAAA2}" dt="2022-08-29T11:39:53.201" v="15279"/>
          <ac:grpSpMkLst>
            <pc:docMk/>
            <pc:sldMk cId="1939287580" sldId="1682"/>
            <ac:grpSpMk id="32" creationId="{3099A51C-BD0B-5760-B6CA-38CE07180BC5}"/>
          </ac:grpSpMkLst>
        </pc:grpChg>
        <pc:grpChg chg="add del mod">
          <ac:chgData name="Bernat Sort Rufat" userId="1e5df0ea-a861-48a6-82a7-7328f5d65c37" providerId="ADAL" clId="{CCA64883-683B-47C5-847B-28AF095DAAA2}" dt="2022-08-31T08:17:51.603" v="17771" actId="478"/>
          <ac:grpSpMkLst>
            <pc:docMk/>
            <pc:sldMk cId="1939287580" sldId="1682"/>
            <ac:grpSpMk id="36" creationId="{B58A4598-E59E-5F40-349A-A2C52A464104}"/>
          </ac:grpSpMkLst>
        </pc:grpChg>
        <pc:grpChg chg="add del mod">
          <ac:chgData name="Bernat Sort Rufat" userId="1e5df0ea-a861-48a6-82a7-7328f5d65c37" providerId="ADAL" clId="{CCA64883-683B-47C5-847B-28AF095DAAA2}" dt="2022-08-31T08:17:15.597" v="17761"/>
          <ac:grpSpMkLst>
            <pc:docMk/>
            <pc:sldMk cId="1939287580" sldId="1682"/>
            <ac:grpSpMk id="40" creationId="{B216B355-0047-9E32-7895-F00794FC685E}"/>
          </ac:grpSpMkLst>
        </pc:grpChg>
        <pc:grpChg chg="add mod">
          <ac:chgData name="Bernat Sort Rufat" userId="1e5df0ea-a861-48a6-82a7-7328f5d65c37" providerId="ADAL" clId="{CCA64883-683B-47C5-847B-28AF095DAAA2}" dt="2022-08-31T08:18:04.833" v="17774" actId="1076"/>
          <ac:grpSpMkLst>
            <pc:docMk/>
            <pc:sldMk cId="1939287580" sldId="1682"/>
            <ac:grpSpMk id="44" creationId="{37EBB442-4CE3-6548-AE45-4ED0B5351A5B}"/>
          </ac:grpSpMkLst>
        </pc:grpChg>
      </pc:sldChg>
      <pc:sldChg chg="new del">
        <pc:chgData name="Bernat Sort Rufat" userId="1e5df0ea-a861-48a6-82a7-7328f5d65c37" providerId="ADAL" clId="{CCA64883-683B-47C5-847B-28AF095DAAA2}" dt="2022-08-29T11:35:37.667" v="15071" actId="680"/>
        <pc:sldMkLst>
          <pc:docMk/>
          <pc:sldMk cId="3359509087" sldId="1682"/>
        </pc:sldMkLst>
      </pc:sldChg>
      <pc:sldChg chg="addSp delSp modSp add del mod ord">
        <pc:chgData name="Bernat Sort Rufat" userId="1e5df0ea-a861-48a6-82a7-7328f5d65c37" providerId="ADAL" clId="{CCA64883-683B-47C5-847B-28AF095DAAA2}" dt="2022-08-30T07:04:24.392" v="16136" actId="2696"/>
        <pc:sldMkLst>
          <pc:docMk/>
          <pc:sldMk cId="1928725234" sldId="1683"/>
        </pc:sldMkLst>
        <pc:spChg chg="mod">
          <ac:chgData name="Bernat Sort Rufat" userId="1e5df0ea-a861-48a6-82a7-7328f5d65c37" providerId="ADAL" clId="{CCA64883-683B-47C5-847B-28AF095DAAA2}" dt="2022-08-29T18:21:47.923" v="15971" actId="1076"/>
          <ac:spMkLst>
            <pc:docMk/>
            <pc:sldMk cId="1928725234" sldId="1683"/>
            <ac:spMk id="6" creationId="{D04A6A3A-2A16-A701-4379-831C982BFE05}"/>
          </ac:spMkLst>
        </pc:spChg>
        <pc:spChg chg="add mod">
          <ac:chgData name="Bernat Sort Rufat" userId="1e5df0ea-a861-48a6-82a7-7328f5d65c37" providerId="ADAL" clId="{CCA64883-683B-47C5-847B-28AF095DAAA2}" dt="2022-08-29T18:19:02.127" v="15958" actId="1076"/>
          <ac:spMkLst>
            <pc:docMk/>
            <pc:sldMk cId="1928725234" sldId="1683"/>
            <ac:spMk id="19" creationId="{CAEA6DE0-BC55-DE89-8D74-CC230A227990}"/>
          </ac:spMkLst>
        </pc:spChg>
        <pc:spChg chg="add mod">
          <ac:chgData name="Bernat Sort Rufat" userId="1e5df0ea-a861-48a6-82a7-7328f5d65c37" providerId="ADAL" clId="{CCA64883-683B-47C5-847B-28AF095DAAA2}" dt="2022-08-29T18:20:26.663" v="15968" actId="1076"/>
          <ac:spMkLst>
            <pc:docMk/>
            <pc:sldMk cId="1928725234" sldId="1683"/>
            <ac:spMk id="20" creationId="{19BE4036-1182-1FCC-126C-FA1C88CEB702}"/>
          </ac:spMkLst>
        </pc:spChg>
        <pc:spChg chg="add mod">
          <ac:chgData name="Bernat Sort Rufat" userId="1e5df0ea-a861-48a6-82a7-7328f5d65c37" providerId="ADAL" clId="{CCA64883-683B-47C5-847B-28AF095DAAA2}" dt="2022-08-29T18:45:28.877" v="15978" actId="1076"/>
          <ac:spMkLst>
            <pc:docMk/>
            <pc:sldMk cId="1928725234" sldId="1683"/>
            <ac:spMk id="21" creationId="{71DBE4F5-9CA0-8997-024C-2D5025448FAE}"/>
          </ac:spMkLst>
        </pc:spChg>
        <pc:spChg chg="add mod">
          <ac:chgData name="Bernat Sort Rufat" userId="1e5df0ea-a861-48a6-82a7-7328f5d65c37" providerId="ADAL" clId="{CCA64883-683B-47C5-847B-28AF095DAAA2}" dt="2022-08-29T18:20:48.535" v="15969" actId="1076"/>
          <ac:spMkLst>
            <pc:docMk/>
            <pc:sldMk cId="1928725234" sldId="1683"/>
            <ac:spMk id="22" creationId="{1BD21C49-CA15-0ED5-4846-EBAC6E10AC13}"/>
          </ac:spMkLst>
        </pc:spChg>
        <pc:spChg chg="add del mod">
          <ac:chgData name="Bernat Sort Rufat" userId="1e5df0ea-a861-48a6-82a7-7328f5d65c37" providerId="ADAL" clId="{CCA64883-683B-47C5-847B-28AF095DAAA2}" dt="2022-08-29T12:17:31.939" v="15840" actId="478"/>
          <ac:spMkLst>
            <pc:docMk/>
            <pc:sldMk cId="1928725234" sldId="1683"/>
            <ac:spMk id="23" creationId="{EB1754AE-31CB-0550-948D-7A4E58DE16F5}"/>
          </ac:spMkLst>
        </pc:spChg>
        <pc:spChg chg="add mod">
          <ac:chgData name="Bernat Sort Rufat" userId="1e5df0ea-a861-48a6-82a7-7328f5d65c37" providerId="ADAL" clId="{CCA64883-683B-47C5-847B-28AF095DAAA2}" dt="2022-08-29T18:20:48.535" v="15969" actId="1076"/>
          <ac:spMkLst>
            <pc:docMk/>
            <pc:sldMk cId="1928725234" sldId="1683"/>
            <ac:spMk id="24" creationId="{713B9E45-FCDB-7277-B809-812697B82548}"/>
          </ac:spMkLst>
        </pc:spChg>
        <pc:spChg chg="mod">
          <ac:chgData name="Bernat Sort Rufat" userId="1e5df0ea-a861-48a6-82a7-7328f5d65c37" providerId="ADAL" clId="{CCA64883-683B-47C5-847B-28AF095DAAA2}" dt="2022-08-29T12:13:15.349" v="15745" actId="1076"/>
          <ac:spMkLst>
            <pc:docMk/>
            <pc:sldMk cId="1928725234" sldId="1683"/>
            <ac:spMk id="25" creationId="{FD4F7992-EEFB-667F-B38C-EE755EDEDAAB}"/>
          </ac:spMkLst>
        </pc:spChg>
        <pc:spChg chg="add del mod">
          <ac:chgData name="Bernat Sort Rufat" userId="1e5df0ea-a861-48a6-82a7-7328f5d65c37" providerId="ADAL" clId="{CCA64883-683B-47C5-847B-28AF095DAAA2}" dt="2022-08-29T12:19:47.087" v="15906"/>
          <ac:spMkLst>
            <pc:docMk/>
            <pc:sldMk cId="1928725234" sldId="1683"/>
            <ac:spMk id="26" creationId="{1A793EFF-D770-E271-F69D-9F146B24B083}"/>
          </ac:spMkLst>
        </pc:spChg>
        <pc:spChg chg="add del mod">
          <ac:chgData name="Bernat Sort Rufat" userId="1e5df0ea-a861-48a6-82a7-7328f5d65c37" providerId="ADAL" clId="{CCA64883-683B-47C5-847B-28AF095DAAA2}" dt="2022-08-29T12:19:47.087" v="15906"/>
          <ac:spMkLst>
            <pc:docMk/>
            <pc:sldMk cId="1928725234" sldId="1683"/>
            <ac:spMk id="27" creationId="{96C71DBA-AB11-8AE6-1437-50D8D2150818}"/>
          </ac:spMkLst>
        </pc:spChg>
        <pc:spChg chg="add del mod">
          <ac:chgData name="Bernat Sort Rufat" userId="1e5df0ea-a861-48a6-82a7-7328f5d65c37" providerId="ADAL" clId="{CCA64883-683B-47C5-847B-28AF095DAAA2}" dt="2022-08-29T12:19:47.087" v="15906"/>
          <ac:spMkLst>
            <pc:docMk/>
            <pc:sldMk cId="1928725234" sldId="1683"/>
            <ac:spMk id="28" creationId="{33254BEA-8BA1-0BBE-04D5-59F89E49B003}"/>
          </ac:spMkLst>
        </pc:spChg>
        <pc:spChg chg="add del mod">
          <ac:chgData name="Bernat Sort Rufat" userId="1e5df0ea-a861-48a6-82a7-7328f5d65c37" providerId="ADAL" clId="{CCA64883-683B-47C5-847B-28AF095DAAA2}" dt="2022-08-29T12:19:47.087" v="15906"/>
          <ac:spMkLst>
            <pc:docMk/>
            <pc:sldMk cId="1928725234" sldId="1683"/>
            <ac:spMk id="29" creationId="{3B93A5F6-56DF-81E9-5C9E-4207F21EF89A}"/>
          </ac:spMkLst>
        </pc:spChg>
        <pc:spChg chg="add mod">
          <ac:chgData name="Bernat Sort Rufat" userId="1e5df0ea-a861-48a6-82a7-7328f5d65c37" providerId="ADAL" clId="{CCA64883-683B-47C5-847B-28AF095DAAA2}" dt="2022-08-29T18:46:50.965" v="16021" actId="14100"/>
          <ac:spMkLst>
            <pc:docMk/>
            <pc:sldMk cId="1928725234" sldId="1683"/>
            <ac:spMk id="33" creationId="{A75591A4-9B23-2541-9E7B-0D1CB5DC91F6}"/>
          </ac:spMkLst>
        </pc:spChg>
        <pc:spChg chg="mod">
          <ac:chgData name="Bernat Sort Rufat" userId="1e5df0ea-a861-48a6-82a7-7328f5d65c37" providerId="ADAL" clId="{CCA64883-683B-47C5-847B-28AF095DAAA2}" dt="2022-08-29T18:22:34.919" v="15975" actId="1076"/>
          <ac:spMkLst>
            <pc:docMk/>
            <pc:sldMk cId="1928725234" sldId="1683"/>
            <ac:spMk id="38" creationId="{76BB61B1-E721-F54B-9BF0-E3096D81D833}"/>
          </ac:spMkLst>
        </pc:spChg>
        <pc:spChg chg="mod">
          <ac:chgData name="Bernat Sort Rufat" userId="1e5df0ea-a861-48a6-82a7-7328f5d65c37" providerId="ADAL" clId="{CCA64883-683B-47C5-847B-28AF095DAAA2}" dt="2022-08-29T18:20:26.663" v="15968" actId="1076"/>
          <ac:spMkLst>
            <pc:docMk/>
            <pc:sldMk cId="1928725234" sldId="1683"/>
            <ac:spMk id="39" creationId="{B85C2216-7CF0-F994-A896-A0DFE97C63CF}"/>
          </ac:spMkLst>
        </pc:spChg>
        <pc:spChg chg="del mod">
          <ac:chgData name="Bernat Sort Rufat" userId="1e5df0ea-a861-48a6-82a7-7328f5d65c37" providerId="ADAL" clId="{CCA64883-683B-47C5-847B-28AF095DAAA2}" dt="2022-08-29T12:12:54.968" v="15736" actId="478"/>
          <ac:spMkLst>
            <pc:docMk/>
            <pc:sldMk cId="1928725234" sldId="1683"/>
            <ac:spMk id="48" creationId="{B336726A-9404-124E-2B91-E95C49663C16}"/>
          </ac:spMkLst>
        </pc:spChg>
        <pc:spChg chg="del mod">
          <ac:chgData name="Bernat Sort Rufat" userId="1e5df0ea-a861-48a6-82a7-7328f5d65c37" providerId="ADAL" clId="{CCA64883-683B-47C5-847B-28AF095DAAA2}" dt="2022-08-29T12:14:58.881" v="15781" actId="478"/>
          <ac:spMkLst>
            <pc:docMk/>
            <pc:sldMk cId="1928725234" sldId="1683"/>
            <ac:spMk id="49" creationId="{FE4D6E0F-2B69-6105-BF68-EC23F15E75A5}"/>
          </ac:spMkLst>
        </pc:spChg>
        <pc:spChg chg="del mod">
          <ac:chgData name="Bernat Sort Rufat" userId="1e5df0ea-a861-48a6-82a7-7328f5d65c37" providerId="ADAL" clId="{CCA64883-683B-47C5-847B-28AF095DAAA2}" dt="2022-08-29T12:12:55.425" v="15737" actId="478"/>
          <ac:spMkLst>
            <pc:docMk/>
            <pc:sldMk cId="1928725234" sldId="1683"/>
            <ac:spMk id="50" creationId="{3BA40300-36C1-5511-A5ED-04A9B1D946A9}"/>
          </ac:spMkLst>
        </pc:spChg>
        <pc:spChg chg="del mod">
          <ac:chgData name="Bernat Sort Rufat" userId="1e5df0ea-a861-48a6-82a7-7328f5d65c37" providerId="ADAL" clId="{CCA64883-683B-47C5-847B-28AF095DAAA2}" dt="2022-08-29T12:12:54.631" v="15735" actId="478"/>
          <ac:spMkLst>
            <pc:docMk/>
            <pc:sldMk cId="1928725234" sldId="1683"/>
            <ac:spMk id="51" creationId="{79497ABA-A21F-CFF6-7895-277D0431B76D}"/>
          </ac:spMkLst>
        </pc:spChg>
        <pc:spChg chg="del mod">
          <ac:chgData name="Bernat Sort Rufat" userId="1e5df0ea-a861-48a6-82a7-7328f5d65c37" providerId="ADAL" clId="{CCA64883-683B-47C5-847B-28AF095DAAA2}" dt="2022-08-29T12:12:54.327" v="15734" actId="478"/>
          <ac:spMkLst>
            <pc:docMk/>
            <pc:sldMk cId="1928725234" sldId="1683"/>
            <ac:spMk id="52" creationId="{9C95ED27-C2C5-8BF1-ADBC-3F32B323ABB0}"/>
          </ac:spMkLst>
        </pc:spChg>
        <pc:spChg chg="del mod">
          <ac:chgData name="Bernat Sort Rufat" userId="1e5df0ea-a861-48a6-82a7-7328f5d65c37" providerId="ADAL" clId="{CCA64883-683B-47C5-847B-28AF095DAAA2}" dt="2022-08-29T12:12:45.697" v="15726" actId="478"/>
          <ac:spMkLst>
            <pc:docMk/>
            <pc:sldMk cId="1928725234" sldId="1683"/>
            <ac:spMk id="53" creationId="{B21A18A3-5D0D-C7E3-1461-08D839F7200F}"/>
          </ac:spMkLst>
        </pc:spChg>
        <pc:spChg chg="del">
          <ac:chgData name="Bernat Sort Rufat" userId="1e5df0ea-a861-48a6-82a7-7328f5d65c37" providerId="ADAL" clId="{CCA64883-683B-47C5-847B-28AF095DAAA2}" dt="2022-08-29T12:12:43.189" v="15722" actId="478"/>
          <ac:spMkLst>
            <pc:docMk/>
            <pc:sldMk cId="1928725234" sldId="1683"/>
            <ac:spMk id="55" creationId="{3B40448B-21A4-DFB5-465D-BD47AFE32C69}"/>
          </ac:spMkLst>
        </pc:spChg>
        <pc:spChg chg="del">
          <ac:chgData name="Bernat Sort Rufat" userId="1e5df0ea-a861-48a6-82a7-7328f5d65c37" providerId="ADAL" clId="{CCA64883-683B-47C5-847B-28AF095DAAA2}" dt="2022-08-29T12:12:46.312" v="15727" actId="478"/>
          <ac:spMkLst>
            <pc:docMk/>
            <pc:sldMk cId="1928725234" sldId="1683"/>
            <ac:spMk id="56" creationId="{12393847-7781-1D52-2B61-9CD75E372783}"/>
          </ac:spMkLst>
        </pc:spChg>
        <pc:spChg chg="del">
          <ac:chgData name="Bernat Sort Rufat" userId="1e5df0ea-a861-48a6-82a7-7328f5d65c37" providerId="ADAL" clId="{CCA64883-683B-47C5-847B-28AF095DAAA2}" dt="2022-08-29T12:12:44.239" v="15724" actId="478"/>
          <ac:spMkLst>
            <pc:docMk/>
            <pc:sldMk cId="1928725234" sldId="1683"/>
            <ac:spMk id="57" creationId="{05F9985E-A98D-59CC-087C-E8DEA7E749FD}"/>
          </ac:spMkLst>
        </pc:spChg>
        <pc:picChg chg="add mod">
          <ac:chgData name="Bernat Sort Rufat" userId="1e5df0ea-a861-48a6-82a7-7328f5d65c37" providerId="ADAL" clId="{CCA64883-683B-47C5-847B-28AF095DAAA2}" dt="2022-08-29T18:18:21.319" v="15953" actId="1076"/>
          <ac:picMkLst>
            <pc:docMk/>
            <pc:sldMk cId="1928725234" sldId="1683"/>
            <ac:picMk id="2" creationId="{E2EB9546-44E6-25DB-84F0-2A92C2AA7A85}"/>
          </ac:picMkLst>
        </pc:picChg>
        <pc:picChg chg="add mod">
          <ac:chgData name="Bernat Sort Rufat" userId="1e5df0ea-a861-48a6-82a7-7328f5d65c37" providerId="ADAL" clId="{CCA64883-683B-47C5-847B-28AF095DAAA2}" dt="2022-08-29T18:21:47.923" v="15971" actId="1076"/>
          <ac:picMkLst>
            <pc:docMk/>
            <pc:sldMk cId="1928725234" sldId="1683"/>
            <ac:picMk id="3" creationId="{D25BCA3B-2A78-5409-8153-DDB967739CA9}"/>
          </ac:picMkLst>
        </pc:picChg>
        <pc:picChg chg="add del mod">
          <ac:chgData name="Bernat Sort Rufat" userId="1e5df0ea-a861-48a6-82a7-7328f5d65c37" providerId="ADAL" clId="{CCA64883-683B-47C5-847B-28AF095DAAA2}" dt="2022-08-29T18:07:14.941" v="15927" actId="478"/>
          <ac:picMkLst>
            <pc:docMk/>
            <pc:sldMk cId="1928725234" sldId="1683"/>
            <ac:picMk id="4" creationId="{3790F100-B191-221A-B865-4E33094C8FEC}"/>
          </ac:picMkLst>
        </pc:picChg>
        <pc:picChg chg="add del mod">
          <ac:chgData name="Bernat Sort Rufat" userId="1e5df0ea-a861-48a6-82a7-7328f5d65c37" providerId="ADAL" clId="{CCA64883-683B-47C5-847B-28AF095DAAA2}" dt="2022-08-29T18:16:47.833" v="15944" actId="478"/>
          <ac:picMkLst>
            <pc:docMk/>
            <pc:sldMk cId="1928725234" sldId="1683"/>
            <ac:picMk id="5" creationId="{1A360FD3-8B56-F805-07B2-B9305CEF7728}"/>
          </ac:picMkLst>
        </pc:picChg>
        <pc:picChg chg="add mod">
          <ac:chgData name="Bernat Sort Rufat" userId="1e5df0ea-a861-48a6-82a7-7328f5d65c37" providerId="ADAL" clId="{CCA64883-683B-47C5-847B-28AF095DAAA2}" dt="2022-08-29T18:22:13.911" v="15972" actId="1076"/>
          <ac:picMkLst>
            <pc:docMk/>
            <pc:sldMk cId="1928725234" sldId="1683"/>
            <ac:picMk id="8" creationId="{E6FA3768-A0DC-AE78-573A-266FC5CD51C4}"/>
          </ac:picMkLst>
        </pc:picChg>
        <pc:picChg chg="add mod">
          <ac:chgData name="Bernat Sort Rufat" userId="1e5df0ea-a861-48a6-82a7-7328f5d65c37" providerId="ADAL" clId="{CCA64883-683B-47C5-847B-28AF095DAAA2}" dt="2022-08-29T18:47:04.037" v="16022" actId="1035"/>
          <ac:picMkLst>
            <pc:docMk/>
            <pc:sldMk cId="1928725234" sldId="1683"/>
            <ac:picMk id="34" creationId="{0962EBA1-36EF-3385-1E2A-85A69AA97F1F}"/>
          </ac:picMkLst>
        </pc:picChg>
        <pc:picChg chg="del">
          <ac:chgData name="Bernat Sort Rufat" userId="1e5df0ea-a861-48a6-82a7-7328f5d65c37" providerId="ADAL" clId="{CCA64883-683B-47C5-847B-28AF095DAAA2}" dt="2022-08-29T12:03:00.317" v="15716" actId="478"/>
          <ac:picMkLst>
            <pc:docMk/>
            <pc:sldMk cId="1928725234" sldId="1683"/>
            <ac:picMk id="1026" creationId="{A17DC5B7-7600-AACB-B1F0-272F58C2F9E7}"/>
          </ac:picMkLst>
        </pc:picChg>
      </pc:sldChg>
      <pc:sldChg chg="addSp delSp modSp add del mod ord">
        <pc:chgData name="Bernat Sort Rufat" userId="1e5df0ea-a861-48a6-82a7-7328f5d65c37" providerId="ADAL" clId="{CCA64883-683B-47C5-847B-28AF095DAAA2}" dt="2022-08-31T06:40:00.524" v="16597" actId="1076"/>
        <pc:sldMkLst>
          <pc:docMk/>
          <pc:sldMk cId="3957382904" sldId="1684"/>
        </pc:sldMkLst>
        <pc:spChg chg="del">
          <ac:chgData name="Bernat Sort Rufat" userId="1e5df0ea-a861-48a6-82a7-7328f5d65c37" providerId="ADAL" clId="{CCA64883-683B-47C5-847B-28AF095DAAA2}" dt="2022-08-29T18:49:12.762" v="16047" actId="478"/>
          <ac:spMkLst>
            <pc:docMk/>
            <pc:sldMk cId="3957382904" sldId="1684"/>
            <ac:spMk id="6" creationId="{D04A6A3A-2A16-A701-4379-831C982BFE05}"/>
          </ac:spMkLst>
        </pc:spChg>
        <pc:spChg chg="add mod">
          <ac:chgData name="Bernat Sort Rufat" userId="1e5df0ea-a861-48a6-82a7-7328f5d65c37" providerId="ADAL" clId="{CCA64883-683B-47C5-847B-28AF095DAAA2}" dt="2022-08-31T06:31:56.125" v="16512" actId="12788"/>
          <ac:spMkLst>
            <pc:docMk/>
            <pc:sldMk cId="3957382904" sldId="1684"/>
            <ac:spMk id="15" creationId="{9876A564-ABD1-4C22-1B10-64285D04607C}"/>
          </ac:spMkLst>
        </pc:spChg>
        <pc:spChg chg="add mod">
          <ac:chgData name="Bernat Sort Rufat" userId="1e5df0ea-a861-48a6-82a7-7328f5d65c37" providerId="ADAL" clId="{CCA64883-683B-47C5-847B-28AF095DAAA2}" dt="2022-08-31T06:34:19.653" v="16532" actId="1076"/>
          <ac:spMkLst>
            <pc:docMk/>
            <pc:sldMk cId="3957382904" sldId="1684"/>
            <ac:spMk id="16" creationId="{4E659730-64B5-3751-8CC9-B53307E6B865}"/>
          </ac:spMkLst>
        </pc:spChg>
        <pc:spChg chg="add mod">
          <ac:chgData name="Bernat Sort Rufat" userId="1e5df0ea-a861-48a6-82a7-7328f5d65c37" providerId="ADAL" clId="{CCA64883-683B-47C5-847B-28AF095DAAA2}" dt="2022-08-31T06:34:19.653" v="16532" actId="1076"/>
          <ac:spMkLst>
            <pc:docMk/>
            <pc:sldMk cId="3957382904" sldId="1684"/>
            <ac:spMk id="17" creationId="{313044F5-DB21-9B04-54BC-F7B24FA92761}"/>
          </ac:spMkLst>
        </pc:spChg>
        <pc:spChg chg="del">
          <ac:chgData name="Bernat Sort Rufat" userId="1e5df0ea-a861-48a6-82a7-7328f5d65c37" providerId="ADAL" clId="{CCA64883-683B-47C5-847B-28AF095DAAA2}" dt="2022-08-29T18:49:11.650" v="16046" actId="478"/>
          <ac:spMkLst>
            <pc:docMk/>
            <pc:sldMk cId="3957382904" sldId="1684"/>
            <ac:spMk id="19" creationId="{CAEA6DE0-BC55-DE89-8D74-CC230A227990}"/>
          </ac:spMkLst>
        </pc:spChg>
        <pc:spChg chg="del">
          <ac:chgData name="Bernat Sort Rufat" userId="1e5df0ea-a861-48a6-82a7-7328f5d65c37" providerId="ADAL" clId="{CCA64883-683B-47C5-847B-28AF095DAAA2}" dt="2022-08-29T18:49:11.650" v="16046" actId="478"/>
          <ac:spMkLst>
            <pc:docMk/>
            <pc:sldMk cId="3957382904" sldId="1684"/>
            <ac:spMk id="20" creationId="{19BE4036-1182-1FCC-126C-FA1C88CEB702}"/>
          </ac:spMkLst>
        </pc:spChg>
        <pc:spChg chg="del">
          <ac:chgData name="Bernat Sort Rufat" userId="1e5df0ea-a861-48a6-82a7-7328f5d65c37" providerId="ADAL" clId="{CCA64883-683B-47C5-847B-28AF095DAAA2}" dt="2022-08-29T18:49:11.650" v="16046" actId="478"/>
          <ac:spMkLst>
            <pc:docMk/>
            <pc:sldMk cId="3957382904" sldId="1684"/>
            <ac:spMk id="21" creationId="{71DBE4F5-9CA0-8997-024C-2D5025448FAE}"/>
          </ac:spMkLst>
        </pc:spChg>
        <pc:spChg chg="del">
          <ac:chgData name="Bernat Sort Rufat" userId="1e5df0ea-a861-48a6-82a7-7328f5d65c37" providerId="ADAL" clId="{CCA64883-683B-47C5-847B-28AF095DAAA2}" dt="2022-08-29T18:49:11.650" v="16046" actId="478"/>
          <ac:spMkLst>
            <pc:docMk/>
            <pc:sldMk cId="3957382904" sldId="1684"/>
            <ac:spMk id="22" creationId="{1BD21C49-CA15-0ED5-4846-EBAC6E10AC13}"/>
          </ac:spMkLst>
        </pc:spChg>
        <pc:spChg chg="del">
          <ac:chgData name="Bernat Sort Rufat" userId="1e5df0ea-a861-48a6-82a7-7328f5d65c37" providerId="ADAL" clId="{CCA64883-683B-47C5-847B-28AF095DAAA2}" dt="2022-08-29T18:49:11.650" v="16046" actId="478"/>
          <ac:spMkLst>
            <pc:docMk/>
            <pc:sldMk cId="3957382904" sldId="1684"/>
            <ac:spMk id="24" creationId="{713B9E45-FCDB-7277-B809-812697B82548}"/>
          </ac:spMkLst>
        </pc:spChg>
        <pc:spChg chg="mod">
          <ac:chgData name="Bernat Sort Rufat" userId="1e5df0ea-a861-48a6-82a7-7328f5d65c37" providerId="ADAL" clId="{CCA64883-683B-47C5-847B-28AF095DAAA2}" dt="2022-08-31T06:32:01.473" v="16514" actId="12788"/>
          <ac:spMkLst>
            <pc:docMk/>
            <pc:sldMk cId="3957382904" sldId="1684"/>
            <ac:spMk id="25" creationId="{FD4F7992-EEFB-667F-B38C-EE755EDEDAAB}"/>
          </ac:spMkLst>
        </pc:spChg>
        <pc:spChg chg="del">
          <ac:chgData name="Bernat Sort Rufat" userId="1e5df0ea-a861-48a6-82a7-7328f5d65c37" providerId="ADAL" clId="{CCA64883-683B-47C5-847B-28AF095DAAA2}" dt="2022-08-29T18:49:11.650" v="16046" actId="478"/>
          <ac:spMkLst>
            <pc:docMk/>
            <pc:sldMk cId="3957382904" sldId="1684"/>
            <ac:spMk id="38" creationId="{76BB61B1-E721-F54B-9BF0-E3096D81D833}"/>
          </ac:spMkLst>
        </pc:spChg>
        <pc:spChg chg="del">
          <ac:chgData name="Bernat Sort Rufat" userId="1e5df0ea-a861-48a6-82a7-7328f5d65c37" providerId="ADAL" clId="{CCA64883-683B-47C5-847B-28AF095DAAA2}" dt="2022-08-29T18:49:11.650" v="16046" actId="478"/>
          <ac:spMkLst>
            <pc:docMk/>
            <pc:sldMk cId="3957382904" sldId="1684"/>
            <ac:spMk id="39" creationId="{B85C2216-7CF0-F994-A896-A0DFE97C63CF}"/>
          </ac:spMkLst>
        </pc:spChg>
        <pc:graphicFrameChg chg="add mod modGraphic">
          <ac:chgData name="Bernat Sort Rufat" userId="1e5df0ea-a861-48a6-82a7-7328f5d65c37" providerId="ADAL" clId="{CCA64883-683B-47C5-847B-28AF095DAAA2}" dt="2022-08-31T06:35:35.973" v="16559" actId="790"/>
          <ac:graphicFrameMkLst>
            <pc:docMk/>
            <pc:sldMk cId="3957382904" sldId="1684"/>
            <ac:graphicFrameMk id="14" creationId="{16518D5C-399F-407F-E925-E3363151E71D}"/>
          </ac:graphicFrameMkLst>
        </pc:graphicFrameChg>
        <pc:picChg chg="del">
          <ac:chgData name="Bernat Sort Rufat" userId="1e5df0ea-a861-48a6-82a7-7328f5d65c37" providerId="ADAL" clId="{CCA64883-683B-47C5-847B-28AF095DAAA2}" dt="2022-08-29T18:49:14.543" v="16049" actId="478"/>
          <ac:picMkLst>
            <pc:docMk/>
            <pc:sldMk cId="3957382904" sldId="1684"/>
            <ac:picMk id="2" creationId="{E2EB9546-44E6-25DB-84F0-2A92C2AA7A85}"/>
          </ac:picMkLst>
        </pc:picChg>
        <pc:picChg chg="del">
          <ac:chgData name="Bernat Sort Rufat" userId="1e5df0ea-a861-48a6-82a7-7328f5d65c37" providerId="ADAL" clId="{CCA64883-683B-47C5-847B-28AF095DAAA2}" dt="2022-08-29T18:49:13.943" v="16048" actId="478"/>
          <ac:picMkLst>
            <pc:docMk/>
            <pc:sldMk cId="3957382904" sldId="1684"/>
            <ac:picMk id="3" creationId="{D25BCA3B-2A78-5409-8153-DDB967739CA9}"/>
          </ac:picMkLst>
        </pc:picChg>
        <pc:picChg chg="add mod">
          <ac:chgData name="Bernat Sort Rufat" userId="1e5df0ea-a861-48a6-82a7-7328f5d65c37" providerId="ADAL" clId="{CCA64883-683B-47C5-847B-28AF095DAAA2}" dt="2022-08-31T06:40:00.524" v="16597" actId="1076"/>
          <ac:picMkLst>
            <pc:docMk/>
            <pc:sldMk cId="3957382904" sldId="1684"/>
            <ac:picMk id="23" creationId="{D3133738-8005-3968-50A3-E524EC2A2021}"/>
          </ac:picMkLst>
        </pc:picChg>
        <pc:picChg chg="add mod">
          <ac:chgData name="Bernat Sort Rufat" userId="1e5df0ea-a861-48a6-82a7-7328f5d65c37" providerId="ADAL" clId="{CCA64883-683B-47C5-847B-28AF095DAAA2}" dt="2022-08-31T06:36:45.653" v="16564" actId="1440"/>
          <ac:picMkLst>
            <pc:docMk/>
            <pc:sldMk cId="3957382904" sldId="1684"/>
            <ac:picMk id="4098" creationId="{1A29C55F-5AFB-D0C4-1A72-D74D58E60D0F}"/>
          </ac:picMkLst>
        </pc:picChg>
      </pc:sldChg>
      <pc:sldChg chg="addSp delSp modSp add mod modAnim">
        <pc:chgData name="Bernat Sort Rufat" userId="1e5df0ea-a861-48a6-82a7-7328f5d65c37" providerId="ADAL" clId="{CCA64883-683B-47C5-847B-28AF095DAAA2}" dt="2022-09-12T18:24:58.386" v="19281" actId="478"/>
        <pc:sldMkLst>
          <pc:docMk/>
          <pc:sldMk cId="1144060585" sldId="1685"/>
        </pc:sldMkLst>
        <pc:spChg chg="add mod">
          <ac:chgData name="Bernat Sort Rufat" userId="1e5df0ea-a861-48a6-82a7-7328f5d65c37" providerId="ADAL" clId="{CCA64883-683B-47C5-847B-28AF095DAAA2}" dt="2022-08-30T07:06:16.157" v="16162" actId="1076"/>
          <ac:spMkLst>
            <pc:docMk/>
            <pc:sldMk cId="1144060585" sldId="1685"/>
            <ac:spMk id="5" creationId="{1741F186-F2B2-AEA5-ADC8-54FAC19100F3}"/>
          </ac:spMkLst>
        </pc:spChg>
        <pc:spChg chg="del">
          <ac:chgData name="Bernat Sort Rufat" userId="1e5df0ea-a861-48a6-82a7-7328f5d65c37" providerId="ADAL" clId="{CCA64883-683B-47C5-847B-28AF095DAAA2}" dt="2022-08-29T18:47:22.286" v="16026" actId="478"/>
          <ac:spMkLst>
            <pc:docMk/>
            <pc:sldMk cId="1144060585" sldId="1685"/>
            <ac:spMk id="6" creationId="{D04A6A3A-2A16-A701-4379-831C982BFE05}"/>
          </ac:spMkLst>
        </pc:spChg>
        <pc:spChg chg="add mod topLvl">
          <ac:chgData name="Bernat Sort Rufat" userId="1e5df0ea-a861-48a6-82a7-7328f5d65c37" providerId="ADAL" clId="{CCA64883-683B-47C5-847B-28AF095DAAA2}" dt="2022-08-30T07:39:28.651" v="16263" actId="164"/>
          <ac:spMkLst>
            <pc:docMk/>
            <pc:sldMk cId="1144060585" sldId="1685"/>
            <ac:spMk id="7" creationId="{A2A47D63-D1F2-8D45-E9DE-4B821DAD4C1E}"/>
          </ac:spMkLst>
        </pc:spChg>
        <pc:spChg chg="del">
          <ac:chgData name="Bernat Sort Rufat" userId="1e5df0ea-a861-48a6-82a7-7328f5d65c37" providerId="ADAL" clId="{CCA64883-683B-47C5-847B-28AF095DAAA2}" dt="2022-08-29T18:47:23.118" v="16027" actId="478"/>
          <ac:spMkLst>
            <pc:docMk/>
            <pc:sldMk cId="1144060585" sldId="1685"/>
            <ac:spMk id="19" creationId="{CAEA6DE0-BC55-DE89-8D74-CC230A227990}"/>
          </ac:spMkLst>
        </pc:spChg>
        <pc:spChg chg="del">
          <ac:chgData name="Bernat Sort Rufat" userId="1e5df0ea-a861-48a6-82a7-7328f5d65c37" providerId="ADAL" clId="{CCA64883-683B-47C5-847B-28AF095DAAA2}" dt="2022-08-29T18:47:34.278" v="16035" actId="478"/>
          <ac:spMkLst>
            <pc:docMk/>
            <pc:sldMk cId="1144060585" sldId="1685"/>
            <ac:spMk id="20" creationId="{19BE4036-1182-1FCC-126C-FA1C88CEB702}"/>
          </ac:spMkLst>
        </pc:spChg>
        <pc:spChg chg="del mod">
          <ac:chgData name="Bernat Sort Rufat" userId="1e5df0ea-a861-48a6-82a7-7328f5d65c37" providerId="ADAL" clId="{CCA64883-683B-47C5-847B-28AF095DAAA2}" dt="2022-08-29T18:47:29.476" v="16032" actId="478"/>
          <ac:spMkLst>
            <pc:docMk/>
            <pc:sldMk cId="1144060585" sldId="1685"/>
            <ac:spMk id="21" creationId="{71DBE4F5-9CA0-8997-024C-2D5025448FAE}"/>
          </ac:spMkLst>
        </pc:spChg>
        <pc:spChg chg="del">
          <ac:chgData name="Bernat Sort Rufat" userId="1e5df0ea-a861-48a6-82a7-7328f5d65c37" providerId="ADAL" clId="{CCA64883-683B-47C5-847B-28AF095DAAA2}" dt="2022-08-29T18:47:33.530" v="16034" actId="478"/>
          <ac:spMkLst>
            <pc:docMk/>
            <pc:sldMk cId="1144060585" sldId="1685"/>
            <ac:spMk id="22" creationId="{1BD21C49-CA15-0ED5-4846-EBAC6E10AC13}"/>
          </ac:spMkLst>
        </pc:spChg>
        <pc:spChg chg="add mod">
          <ac:chgData name="Bernat Sort Rufat" userId="1e5df0ea-a861-48a6-82a7-7328f5d65c37" providerId="ADAL" clId="{CCA64883-683B-47C5-847B-28AF095DAAA2}" dt="2022-08-30T07:06:44.067" v="16170" actId="1038"/>
          <ac:spMkLst>
            <pc:docMk/>
            <pc:sldMk cId="1144060585" sldId="1685"/>
            <ac:spMk id="23" creationId="{9A3FB04C-2DF1-294E-3B81-719E4BED4255}"/>
          </ac:spMkLst>
        </pc:spChg>
        <pc:spChg chg="del">
          <ac:chgData name="Bernat Sort Rufat" userId="1e5df0ea-a861-48a6-82a7-7328f5d65c37" providerId="ADAL" clId="{CCA64883-683B-47C5-847B-28AF095DAAA2}" dt="2022-08-29T18:47:33.530" v="16034" actId="478"/>
          <ac:spMkLst>
            <pc:docMk/>
            <pc:sldMk cId="1144060585" sldId="1685"/>
            <ac:spMk id="24" creationId="{713B9E45-FCDB-7277-B809-812697B82548}"/>
          </ac:spMkLst>
        </pc:spChg>
        <pc:spChg chg="mod">
          <ac:chgData name="Bernat Sort Rufat" userId="1e5df0ea-a861-48a6-82a7-7328f5d65c37" providerId="ADAL" clId="{CCA64883-683B-47C5-847B-28AF095DAAA2}" dt="2022-08-30T07:40:16.474" v="16264" actId="790"/>
          <ac:spMkLst>
            <pc:docMk/>
            <pc:sldMk cId="1144060585" sldId="1685"/>
            <ac:spMk id="25" creationId="{FD4F7992-EEFB-667F-B38C-EE755EDEDAAB}"/>
          </ac:spMkLst>
        </pc:spChg>
        <pc:spChg chg="add del mod">
          <ac:chgData name="Bernat Sort Rufat" userId="1e5df0ea-a861-48a6-82a7-7328f5d65c37" providerId="ADAL" clId="{CCA64883-683B-47C5-847B-28AF095DAAA2}" dt="2022-08-30T07:35:49.047" v="16186" actId="478"/>
          <ac:spMkLst>
            <pc:docMk/>
            <pc:sldMk cId="1144060585" sldId="1685"/>
            <ac:spMk id="26" creationId="{3D56B465-1662-31EC-1672-3BB65B1FA06D}"/>
          </ac:spMkLst>
        </pc:spChg>
        <pc:spChg chg="add mod topLvl">
          <ac:chgData name="Bernat Sort Rufat" userId="1e5df0ea-a861-48a6-82a7-7328f5d65c37" providerId="ADAL" clId="{CCA64883-683B-47C5-847B-28AF095DAAA2}" dt="2022-08-30T07:39:28.651" v="16263" actId="164"/>
          <ac:spMkLst>
            <pc:docMk/>
            <pc:sldMk cId="1144060585" sldId="1685"/>
            <ac:spMk id="27" creationId="{C0FF5B94-EE0E-4404-6150-9EDC31ED4501}"/>
          </ac:spMkLst>
        </pc:spChg>
        <pc:spChg chg="add del mod">
          <ac:chgData name="Bernat Sort Rufat" userId="1e5df0ea-a861-48a6-82a7-7328f5d65c37" providerId="ADAL" clId="{CCA64883-683B-47C5-847B-28AF095DAAA2}" dt="2022-08-30T07:37:19.515" v="16209" actId="478"/>
          <ac:spMkLst>
            <pc:docMk/>
            <pc:sldMk cId="1144060585" sldId="1685"/>
            <ac:spMk id="28" creationId="{8100EF0F-6429-95BF-E3E4-AECB87E7EADE}"/>
          </ac:spMkLst>
        </pc:spChg>
        <pc:spChg chg="add mod topLvl">
          <ac:chgData name="Bernat Sort Rufat" userId="1e5df0ea-a861-48a6-82a7-7328f5d65c37" providerId="ADAL" clId="{CCA64883-683B-47C5-847B-28AF095DAAA2}" dt="2022-08-30T07:39:28.651" v="16263" actId="164"/>
          <ac:spMkLst>
            <pc:docMk/>
            <pc:sldMk cId="1144060585" sldId="1685"/>
            <ac:spMk id="29" creationId="{7675F575-DD7D-3BAF-EF38-89734F98ACFA}"/>
          </ac:spMkLst>
        </pc:spChg>
        <pc:spChg chg="add mod topLvl">
          <ac:chgData name="Bernat Sort Rufat" userId="1e5df0ea-a861-48a6-82a7-7328f5d65c37" providerId="ADAL" clId="{CCA64883-683B-47C5-847B-28AF095DAAA2}" dt="2022-08-30T07:39:28.651" v="16263" actId="164"/>
          <ac:spMkLst>
            <pc:docMk/>
            <pc:sldMk cId="1144060585" sldId="1685"/>
            <ac:spMk id="30" creationId="{C1D3C67F-E553-64AD-5AB0-577B3D6513E4}"/>
          </ac:spMkLst>
        </pc:spChg>
        <pc:spChg chg="mod">
          <ac:chgData name="Bernat Sort Rufat" userId="1e5df0ea-a861-48a6-82a7-7328f5d65c37" providerId="ADAL" clId="{CCA64883-683B-47C5-847B-28AF095DAAA2}" dt="2022-08-30T07:38:21.988" v="16224" actId="165"/>
          <ac:spMkLst>
            <pc:docMk/>
            <pc:sldMk cId="1144060585" sldId="1685"/>
            <ac:spMk id="33" creationId="{A75591A4-9B23-2541-9E7B-0D1CB5DC91F6}"/>
          </ac:spMkLst>
        </pc:spChg>
        <pc:spChg chg="del mod">
          <ac:chgData name="Bernat Sort Rufat" userId="1e5df0ea-a861-48a6-82a7-7328f5d65c37" providerId="ADAL" clId="{CCA64883-683B-47C5-847B-28AF095DAAA2}" dt="2022-08-29T18:47:26.316" v="16030" actId="478"/>
          <ac:spMkLst>
            <pc:docMk/>
            <pc:sldMk cId="1144060585" sldId="1685"/>
            <ac:spMk id="38" creationId="{76BB61B1-E721-F54B-9BF0-E3096D81D833}"/>
          </ac:spMkLst>
        </pc:spChg>
        <pc:spChg chg="del">
          <ac:chgData name="Bernat Sort Rufat" userId="1e5df0ea-a861-48a6-82a7-7328f5d65c37" providerId="ADAL" clId="{CCA64883-683B-47C5-847B-28AF095DAAA2}" dt="2022-08-29T18:47:31.815" v="16033" actId="478"/>
          <ac:spMkLst>
            <pc:docMk/>
            <pc:sldMk cId="1144060585" sldId="1685"/>
            <ac:spMk id="39" creationId="{B85C2216-7CF0-F994-A896-A0DFE97C63CF}"/>
          </ac:spMkLst>
        </pc:spChg>
        <pc:grpChg chg="add mod topLvl">
          <ac:chgData name="Bernat Sort Rufat" userId="1e5df0ea-a861-48a6-82a7-7328f5d65c37" providerId="ADAL" clId="{CCA64883-683B-47C5-847B-28AF095DAAA2}" dt="2022-08-30T07:39:28.651" v="16263" actId="164"/>
          <ac:grpSpMkLst>
            <pc:docMk/>
            <pc:sldMk cId="1144060585" sldId="1685"/>
            <ac:grpSpMk id="4" creationId="{A26D0A84-C4F0-9C36-F1C6-5AA2E832F943}"/>
          </ac:grpSpMkLst>
        </pc:grpChg>
        <pc:grpChg chg="add del mod">
          <ac:chgData name="Bernat Sort Rufat" userId="1e5df0ea-a861-48a6-82a7-7328f5d65c37" providerId="ADAL" clId="{CCA64883-683B-47C5-847B-28AF095DAAA2}" dt="2022-08-30T07:38:21.988" v="16224" actId="165"/>
          <ac:grpSpMkLst>
            <pc:docMk/>
            <pc:sldMk cId="1144060585" sldId="1685"/>
            <ac:grpSpMk id="9" creationId="{4529B3EF-F189-026D-4FCD-94FDA30AAA07}"/>
          </ac:grpSpMkLst>
        </pc:grpChg>
        <pc:grpChg chg="add mod">
          <ac:chgData name="Bernat Sort Rufat" userId="1e5df0ea-a861-48a6-82a7-7328f5d65c37" providerId="ADAL" clId="{CCA64883-683B-47C5-847B-28AF095DAAA2}" dt="2022-08-30T07:39:28.651" v="16263" actId="164"/>
          <ac:grpSpMkLst>
            <pc:docMk/>
            <pc:sldMk cId="1144060585" sldId="1685"/>
            <ac:grpSpMk id="10" creationId="{2C57E633-909B-88A8-FC61-01EBE4F3BF79}"/>
          </ac:grpSpMkLst>
        </pc:grpChg>
        <pc:picChg chg="del mod">
          <ac:chgData name="Bernat Sort Rufat" userId="1e5df0ea-a861-48a6-82a7-7328f5d65c37" providerId="ADAL" clId="{CCA64883-683B-47C5-847B-28AF095DAAA2}" dt="2022-09-12T18:24:58.386" v="19281" actId="478"/>
          <ac:picMkLst>
            <pc:docMk/>
            <pc:sldMk cId="1144060585" sldId="1685"/>
            <ac:picMk id="2" creationId="{E2EB9546-44E6-25DB-84F0-2A92C2AA7A85}"/>
          </ac:picMkLst>
        </pc:picChg>
        <pc:picChg chg="del">
          <ac:chgData name="Bernat Sort Rufat" userId="1e5df0ea-a861-48a6-82a7-7328f5d65c37" providerId="ADAL" clId="{CCA64883-683B-47C5-847B-28AF095DAAA2}" dt="2022-08-29T18:47:23.678" v="16028" actId="478"/>
          <ac:picMkLst>
            <pc:docMk/>
            <pc:sldMk cId="1144060585" sldId="1685"/>
            <ac:picMk id="3" creationId="{D25BCA3B-2A78-5409-8153-DDB967739CA9}"/>
          </ac:picMkLst>
        </pc:picChg>
        <pc:picChg chg="mod">
          <ac:chgData name="Bernat Sort Rufat" userId="1e5df0ea-a861-48a6-82a7-7328f5d65c37" providerId="ADAL" clId="{CCA64883-683B-47C5-847B-28AF095DAAA2}" dt="2022-08-30T07:38:21.988" v="16224" actId="165"/>
          <ac:picMkLst>
            <pc:docMk/>
            <pc:sldMk cId="1144060585" sldId="1685"/>
            <ac:picMk id="8" creationId="{E6FA3768-A0DC-AE78-573A-266FC5CD51C4}"/>
          </ac:picMkLst>
        </pc:picChg>
        <pc:picChg chg="add mod modCrop">
          <ac:chgData name="Bernat Sort Rufat" userId="1e5df0ea-a861-48a6-82a7-7328f5d65c37" providerId="ADAL" clId="{CCA64883-683B-47C5-847B-28AF095DAAA2}" dt="2022-08-30T07:06:54.406" v="16171" actId="1440"/>
          <ac:picMkLst>
            <pc:docMk/>
            <pc:sldMk cId="1144060585" sldId="1685"/>
            <ac:picMk id="18" creationId="{B87ADBC3-0183-78A5-556E-13272E30F35F}"/>
          </ac:picMkLst>
        </pc:picChg>
        <pc:picChg chg="mod">
          <ac:chgData name="Bernat Sort Rufat" userId="1e5df0ea-a861-48a6-82a7-7328f5d65c37" providerId="ADAL" clId="{CCA64883-683B-47C5-847B-28AF095DAAA2}" dt="2022-08-30T07:38:21.988" v="16224" actId="165"/>
          <ac:picMkLst>
            <pc:docMk/>
            <pc:sldMk cId="1144060585" sldId="1685"/>
            <ac:picMk id="34" creationId="{0962EBA1-36EF-3385-1E2A-85A69AA97F1F}"/>
          </ac:picMkLst>
        </pc:picChg>
      </pc:sldChg>
      <pc:sldChg chg="addSp delSp modSp add mod">
        <pc:chgData name="Bernat Sort Rufat" userId="1e5df0ea-a861-48a6-82a7-7328f5d65c37" providerId="ADAL" clId="{CCA64883-683B-47C5-847B-28AF095DAAA2}" dt="2022-08-31T08:13:35.079" v="17757" actId="1076"/>
        <pc:sldMkLst>
          <pc:docMk/>
          <pc:sldMk cId="2465799861" sldId="1686"/>
        </pc:sldMkLst>
        <pc:spChg chg="add mod">
          <ac:chgData name="Bernat Sort Rufat" userId="1e5df0ea-a861-48a6-82a7-7328f5d65c37" providerId="ADAL" clId="{CCA64883-683B-47C5-847B-28AF095DAAA2}" dt="2022-08-31T08:00:10.889" v="17605" actId="1076"/>
          <ac:spMkLst>
            <pc:docMk/>
            <pc:sldMk cId="2465799861" sldId="1686"/>
            <ac:spMk id="3" creationId="{B915ACBE-077E-AE38-D229-DA167F0A2690}"/>
          </ac:spMkLst>
        </pc:spChg>
        <pc:spChg chg="add del mod">
          <ac:chgData name="Bernat Sort Rufat" userId="1e5df0ea-a861-48a6-82a7-7328f5d65c37" providerId="ADAL" clId="{CCA64883-683B-47C5-847B-28AF095DAAA2}" dt="2022-08-31T07:28:22.551" v="17243" actId="478"/>
          <ac:spMkLst>
            <pc:docMk/>
            <pc:sldMk cId="2465799861" sldId="1686"/>
            <ac:spMk id="9" creationId="{39B70DED-BF64-ACBF-282F-DDB16B2D5941}"/>
          </ac:spMkLst>
        </pc:spChg>
        <pc:spChg chg="add del mod">
          <ac:chgData name="Bernat Sort Rufat" userId="1e5df0ea-a861-48a6-82a7-7328f5d65c37" providerId="ADAL" clId="{CCA64883-683B-47C5-847B-28AF095DAAA2}" dt="2022-08-31T07:16:43.472" v="17057"/>
          <ac:spMkLst>
            <pc:docMk/>
            <pc:sldMk cId="2465799861" sldId="1686"/>
            <ac:spMk id="10" creationId="{C5C1E5F7-D3E2-28E2-AE18-85058C39D28F}"/>
          </ac:spMkLst>
        </pc:spChg>
        <pc:spChg chg="add mod">
          <ac:chgData name="Bernat Sort Rufat" userId="1e5df0ea-a861-48a6-82a7-7328f5d65c37" providerId="ADAL" clId="{CCA64883-683B-47C5-847B-28AF095DAAA2}" dt="2022-08-31T08:00:30.584" v="17607" actId="1076"/>
          <ac:spMkLst>
            <pc:docMk/>
            <pc:sldMk cId="2465799861" sldId="1686"/>
            <ac:spMk id="11" creationId="{E344BDD6-EDC6-730C-09AA-7ADE19F20D68}"/>
          </ac:spMkLst>
        </pc:spChg>
        <pc:spChg chg="add mod">
          <ac:chgData name="Bernat Sort Rufat" userId="1e5df0ea-a861-48a6-82a7-7328f5d65c37" providerId="ADAL" clId="{CCA64883-683B-47C5-847B-28AF095DAAA2}" dt="2022-08-31T08:00:10.889" v="17605" actId="1076"/>
          <ac:spMkLst>
            <pc:docMk/>
            <pc:sldMk cId="2465799861" sldId="1686"/>
            <ac:spMk id="12" creationId="{33CFB42B-CBC5-C6EF-20E4-0B2038111CC9}"/>
          </ac:spMkLst>
        </pc:spChg>
        <pc:spChg chg="add mod">
          <ac:chgData name="Bernat Sort Rufat" userId="1e5df0ea-a861-48a6-82a7-7328f5d65c37" providerId="ADAL" clId="{CCA64883-683B-47C5-847B-28AF095DAAA2}" dt="2022-08-31T08:00:10.889" v="17605" actId="1076"/>
          <ac:spMkLst>
            <pc:docMk/>
            <pc:sldMk cId="2465799861" sldId="1686"/>
            <ac:spMk id="13" creationId="{FB7377F9-6643-1DB9-C838-CEB88AF46902}"/>
          </ac:spMkLst>
        </pc:spChg>
        <pc:spChg chg="del mod">
          <ac:chgData name="Bernat Sort Rufat" userId="1e5df0ea-a861-48a6-82a7-7328f5d65c37" providerId="ADAL" clId="{CCA64883-683B-47C5-847B-28AF095DAAA2}" dt="2022-08-30T11:47:20.554" v="16377" actId="478"/>
          <ac:spMkLst>
            <pc:docMk/>
            <pc:sldMk cId="2465799861" sldId="1686"/>
            <ac:spMk id="15" creationId="{9876A564-ABD1-4C22-1B10-64285D04607C}"/>
          </ac:spMkLst>
        </pc:spChg>
        <pc:spChg chg="add del mod">
          <ac:chgData name="Bernat Sort Rufat" userId="1e5df0ea-a861-48a6-82a7-7328f5d65c37" providerId="ADAL" clId="{CCA64883-683B-47C5-847B-28AF095DAAA2}" dt="2022-08-31T07:28:27.179" v="17246" actId="478"/>
          <ac:spMkLst>
            <pc:docMk/>
            <pc:sldMk cId="2465799861" sldId="1686"/>
            <ac:spMk id="16" creationId="{FEA81B0B-A9A8-8F1A-7FA8-4D470C7EACB1}"/>
          </ac:spMkLst>
        </pc:spChg>
        <pc:spChg chg="add mod">
          <ac:chgData name="Bernat Sort Rufat" userId="1e5df0ea-a861-48a6-82a7-7328f5d65c37" providerId="ADAL" clId="{CCA64883-683B-47C5-847B-28AF095DAAA2}" dt="2022-08-31T08:01:06.424" v="17615" actId="1076"/>
          <ac:spMkLst>
            <pc:docMk/>
            <pc:sldMk cId="2465799861" sldId="1686"/>
            <ac:spMk id="17" creationId="{7EFA443E-B58D-ABD5-483B-F2DFE1EEA79E}"/>
          </ac:spMkLst>
        </pc:spChg>
        <pc:spChg chg="add mod">
          <ac:chgData name="Bernat Sort Rufat" userId="1e5df0ea-a861-48a6-82a7-7328f5d65c37" providerId="ADAL" clId="{CCA64883-683B-47C5-847B-28AF095DAAA2}" dt="2022-08-31T07:59:59.404" v="17604" actId="1076"/>
          <ac:spMkLst>
            <pc:docMk/>
            <pc:sldMk cId="2465799861" sldId="1686"/>
            <ac:spMk id="18" creationId="{BCA05432-D7B0-2532-B533-0994AF2AE94D}"/>
          </ac:spMkLst>
        </pc:spChg>
        <pc:spChg chg="add mod">
          <ac:chgData name="Bernat Sort Rufat" userId="1e5df0ea-a861-48a6-82a7-7328f5d65c37" providerId="ADAL" clId="{CCA64883-683B-47C5-847B-28AF095DAAA2}" dt="2022-08-31T08:00:50.448" v="17609" actId="1076"/>
          <ac:spMkLst>
            <pc:docMk/>
            <pc:sldMk cId="2465799861" sldId="1686"/>
            <ac:spMk id="19" creationId="{524EF595-94DA-6128-26C8-57B326A8D9F0}"/>
          </ac:spMkLst>
        </pc:spChg>
        <pc:spChg chg="add mod">
          <ac:chgData name="Bernat Sort Rufat" userId="1e5df0ea-a861-48a6-82a7-7328f5d65c37" providerId="ADAL" clId="{CCA64883-683B-47C5-847B-28AF095DAAA2}" dt="2022-08-31T07:59:59.404" v="17604" actId="1076"/>
          <ac:spMkLst>
            <pc:docMk/>
            <pc:sldMk cId="2465799861" sldId="1686"/>
            <ac:spMk id="20" creationId="{3482A857-5141-5EA8-4F04-448F7AF32155}"/>
          </ac:spMkLst>
        </pc:spChg>
        <pc:spChg chg="add mod">
          <ac:chgData name="Bernat Sort Rufat" userId="1e5df0ea-a861-48a6-82a7-7328f5d65c37" providerId="ADAL" clId="{CCA64883-683B-47C5-847B-28AF095DAAA2}" dt="2022-08-31T08:01:04.097" v="17614" actId="1076"/>
          <ac:spMkLst>
            <pc:docMk/>
            <pc:sldMk cId="2465799861" sldId="1686"/>
            <ac:spMk id="21" creationId="{2EBD63F8-153B-8CC6-3DF7-0843B6364E94}"/>
          </ac:spMkLst>
        </pc:spChg>
        <pc:spChg chg="add mod">
          <ac:chgData name="Bernat Sort Rufat" userId="1e5df0ea-a861-48a6-82a7-7328f5d65c37" providerId="ADAL" clId="{CCA64883-683B-47C5-847B-28AF095DAAA2}" dt="2022-08-31T07:59:59.404" v="17604" actId="1076"/>
          <ac:spMkLst>
            <pc:docMk/>
            <pc:sldMk cId="2465799861" sldId="1686"/>
            <ac:spMk id="22" creationId="{00B18FE9-03A8-5798-2EE3-49CE9A4CF5B5}"/>
          </ac:spMkLst>
        </pc:spChg>
        <pc:spChg chg="add del">
          <ac:chgData name="Bernat Sort Rufat" userId="1e5df0ea-a861-48a6-82a7-7328f5d65c37" providerId="ADAL" clId="{CCA64883-683B-47C5-847B-28AF095DAAA2}" dt="2022-08-31T07:30:15.480" v="17274" actId="478"/>
          <ac:spMkLst>
            <pc:docMk/>
            <pc:sldMk cId="2465799861" sldId="1686"/>
            <ac:spMk id="23" creationId="{7A6646D2-00D4-7EA6-C1EC-7FB4156035C1}"/>
          </ac:spMkLst>
        </pc:spChg>
        <pc:spChg chg="add mod">
          <ac:chgData name="Bernat Sort Rufat" userId="1e5df0ea-a861-48a6-82a7-7328f5d65c37" providerId="ADAL" clId="{CCA64883-683B-47C5-847B-28AF095DAAA2}" dt="2022-08-31T08:00:22.160" v="17606" actId="1076"/>
          <ac:spMkLst>
            <pc:docMk/>
            <pc:sldMk cId="2465799861" sldId="1686"/>
            <ac:spMk id="24" creationId="{38C25709-833C-1FA2-9EF3-879147456B82}"/>
          </ac:spMkLst>
        </pc:spChg>
        <pc:spChg chg="mod">
          <ac:chgData name="Bernat Sort Rufat" userId="1e5df0ea-a861-48a6-82a7-7328f5d65c37" providerId="ADAL" clId="{CCA64883-683B-47C5-847B-28AF095DAAA2}" dt="2022-08-30T11:47:11.948" v="16375" actId="20577"/>
          <ac:spMkLst>
            <pc:docMk/>
            <pc:sldMk cId="2465799861" sldId="1686"/>
            <ac:spMk id="25" creationId="{FD4F7992-EEFB-667F-B38C-EE755EDEDAAB}"/>
          </ac:spMkLst>
        </pc:spChg>
        <pc:spChg chg="add mod">
          <ac:chgData name="Bernat Sort Rufat" userId="1e5df0ea-a861-48a6-82a7-7328f5d65c37" providerId="ADAL" clId="{CCA64883-683B-47C5-847B-28AF095DAAA2}" dt="2022-08-31T08:00:10.889" v="17605" actId="1076"/>
          <ac:spMkLst>
            <pc:docMk/>
            <pc:sldMk cId="2465799861" sldId="1686"/>
            <ac:spMk id="26" creationId="{54E5D8C4-0D64-38FE-A407-5A5B548399EE}"/>
          </ac:spMkLst>
        </pc:spChg>
        <pc:spChg chg="add mod">
          <ac:chgData name="Bernat Sort Rufat" userId="1e5df0ea-a861-48a6-82a7-7328f5d65c37" providerId="ADAL" clId="{CCA64883-683B-47C5-847B-28AF095DAAA2}" dt="2022-08-31T08:01:57.744" v="17689" actId="1076"/>
          <ac:spMkLst>
            <pc:docMk/>
            <pc:sldMk cId="2465799861" sldId="1686"/>
            <ac:spMk id="29" creationId="{5720AC5F-BE34-1955-2910-92606729B8C2}"/>
          </ac:spMkLst>
        </pc:spChg>
        <pc:spChg chg="add mod">
          <ac:chgData name="Bernat Sort Rufat" userId="1e5df0ea-a861-48a6-82a7-7328f5d65c37" providerId="ADAL" clId="{CCA64883-683B-47C5-847B-28AF095DAAA2}" dt="2022-08-31T08:00:10.889" v="17605" actId="1076"/>
          <ac:spMkLst>
            <pc:docMk/>
            <pc:sldMk cId="2465799861" sldId="1686"/>
            <ac:spMk id="30" creationId="{896CC0CD-BBAE-72DF-CD10-6DDED35D5AE0}"/>
          </ac:spMkLst>
        </pc:spChg>
        <pc:spChg chg="add del mod">
          <ac:chgData name="Bernat Sort Rufat" userId="1e5df0ea-a861-48a6-82a7-7328f5d65c37" providerId="ADAL" clId="{CCA64883-683B-47C5-847B-28AF095DAAA2}" dt="2022-08-31T08:12:59.233" v="17756" actId="478"/>
          <ac:spMkLst>
            <pc:docMk/>
            <pc:sldMk cId="2465799861" sldId="1686"/>
            <ac:spMk id="33" creationId="{DF309060-0AC6-128A-AC7C-76B322CBD224}"/>
          </ac:spMkLst>
        </pc:spChg>
        <pc:spChg chg="add mod">
          <ac:chgData name="Bernat Sort Rufat" userId="1e5df0ea-a861-48a6-82a7-7328f5d65c37" providerId="ADAL" clId="{CCA64883-683B-47C5-847B-28AF095DAAA2}" dt="2022-08-31T08:11:07.615" v="17739" actId="1076"/>
          <ac:spMkLst>
            <pc:docMk/>
            <pc:sldMk cId="2465799861" sldId="1686"/>
            <ac:spMk id="39" creationId="{0D67415D-0A54-ED6B-E171-6766D5737059}"/>
          </ac:spMkLst>
        </pc:spChg>
        <pc:spChg chg="add mod">
          <ac:chgData name="Bernat Sort Rufat" userId="1e5df0ea-a861-48a6-82a7-7328f5d65c37" providerId="ADAL" clId="{CCA64883-683B-47C5-847B-28AF095DAAA2}" dt="2022-08-31T08:11:20.641" v="17741" actId="122"/>
          <ac:spMkLst>
            <pc:docMk/>
            <pc:sldMk cId="2465799861" sldId="1686"/>
            <ac:spMk id="40" creationId="{EDB11056-66BD-3B41-7162-C8E910FB16C6}"/>
          </ac:spMkLst>
        </pc:spChg>
        <pc:graphicFrameChg chg="del">
          <ac:chgData name="Bernat Sort Rufat" userId="1e5df0ea-a861-48a6-82a7-7328f5d65c37" providerId="ADAL" clId="{CCA64883-683B-47C5-847B-28AF095DAAA2}" dt="2022-08-30T11:46:56.808" v="16359" actId="478"/>
          <ac:graphicFrameMkLst>
            <pc:docMk/>
            <pc:sldMk cId="2465799861" sldId="1686"/>
            <ac:graphicFrameMk id="14" creationId="{16518D5C-399F-407F-E925-E3363151E71D}"/>
          </ac:graphicFrameMkLst>
        </pc:graphicFrameChg>
        <pc:picChg chg="add del mod">
          <ac:chgData name="Bernat Sort Rufat" userId="1e5df0ea-a861-48a6-82a7-7328f5d65c37" providerId="ADAL" clId="{CCA64883-683B-47C5-847B-28AF095DAAA2}" dt="2022-08-31T06:39:44.589" v="16591" actId="21"/>
          <ac:picMkLst>
            <pc:docMk/>
            <pc:sldMk cId="2465799861" sldId="1686"/>
            <ac:picMk id="2" creationId="{35E3CFD5-9298-5D66-3440-4EBAC88814AD}"/>
          </ac:picMkLst>
        </pc:picChg>
        <pc:picChg chg="add mod modCrop">
          <ac:chgData name="Bernat Sort Rufat" userId="1e5df0ea-a861-48a6-82a7-7328f5d65c37" providerId="ADAL" clId="{CCA64883-683B-47C5-847B-28AF095DAAA2}" dt="2022-08-31T08:13:35.079" v="17757" actId="1076"/>
          <ac:picMkLst>
            <pc:docMk/>
            <pc:sldMk cId="2465799861" sldId="1686"/>
            <ac:picMk id="8" creationId="{4AFB298E-000A-DBCF-CBEE-A04009339B45}"/>
          </ac:picMkLst>
        </pc:picChg>
        <pc:picChg chg="add del">
          <ac:chgData name="Bernat Sort Rufat" userId="1e5df0ea-a861-48a6-82a7-7328f5d65c37" providerId="ADAL" clId="{CCA64883-683B-47C5-847B-28AF095DAAA2}" dt="2022-08-31T07:02:48.688" v="17027" actId="478"/>
          <ac:picMkLst>
            <pc:docMk/>
            <pc:sldMk cId="2465799861" sldId="1686"/>
            <ac:picMk id="2050" creationId="{806CE7BE-5321-A796-DF78-FDBC393AD934}"/>
          </ac:picMkLst>
        </pc:picChg>
        <pc:picChg chg="add del mod">
          <ac:chgData name="Bernat Sort Rufat" userId="1e5df0ea-a861-48a6-82a7-7328f5d65c37" providerId="ADAL" clId="{CCA64883-683B-47C5-847B-28AF095DAAA2}" dt="2022-08-31T07:38:54.177" v="17413" actId="478"/>
          <ac:picMkLst>
            <pc:docMk/>
            <pc:sldMk cId="2465799861" sldId="1686"/>
            <ac:picMk id="2052" creationId="{AC2CB1F5-BACF-9BAF-31ED-6D59B09EBB02}"/>
          </ac:picMkLst>
        </pc:picChg>
        <pc:picChg chg="add del mod">
          <ac:chgData name="Bernat Sort Rufat" userId="1e5df0ea-a861-48a6-82a7-7328f5d65c37" providerId="ADAL" clId="{CCA64883-683B-47C5-847B-28AF095DAAA2}" dt="2022-08-31T08:03:28.335" v="17697" actId="1076"/>
          <ac:picMkLst>
            <pc:docMk/>
            <pc:sldMk cId="2465799861" sldId="1686"/>
            <ac:picMk id="2054" creationId="{B5019FF5-6865-B901-EF66-E5BB8B103975}"/>
          </ac:picMkLst>
        </pc:picChg>
        <pc:picChg chg="add del mod">
          <ac:chgData name="Bernat Sort Rufat" userId="1e5df0ea-a861-48a6-82a7-7328f5d65c37" providerId="ADAL" clId="{CCA64883-683B-47C5-847B-28AF095DAAA2}" dt="2022-08-31T08:02:20.139" v="17693" actId="21"/>
          <ac:picMkLst>
            <pc:docMk/>
            <pc:sldMk cId="2465799861" sldId="1686"/>
            <ac:picMk id="2056" creationId="{BBC1DFB6-F59B-F58A-E7AE-34CCBD6F588F}"/>
          </ac:picMkLst>
        </pc:picChg>
        <pc:cxnChg chg="add mod">
          <ac:chgData name="Bernat Sort Rufat" userId="1e5df0ea-a861-48a6-82a7-7328f5d65c37" providerId="ADAL" clId="{CCA64883-683B-47C5-847B-28AF095DAAA2}" dt="2022-08-31T08:02:04.167" v="17691" actId="14100"/>
          <ac:cxnSpMkLst>
            <pc:docMk/>
            <pc:sldMk cId="2465799861" sldId="1686"/>
            <ac:cxnSpMk id="6" creationId="{AC59EEE9-BA2A-C603-6A60-E21455137A47}"/>
          </ac:cxnSpMkLst>
        </pc:cxnChg>
        <pc:cxnChg chg="add mod">
          <ac:chgData name="Bernat Sort Rufat" userId="1e5df0ea-a861-48a6-82a7-7328f5d65c37" providerId="ADAL" clId="{CCA64883-683B-47C5-847B-28AF095DAAA2}" dt="2022-08-31T08:00:10.889" v="17605" actId="1076"/>
          <ac:cxnSpMkLst>
            <pc:docMk/>
            <pc:sldMk cId="2465799861" sldId="1686"/>
            <ac:cxnSpMk id="35" creationId="{39A1A2B7-3BB8-012A-B809-9017FDB0EACB}"/>
          </ac:cxnSpMkLst>
        </pc:cxnChg>
      </pc:sldChg>
      <pc:sldChg chg="addSp delSp modSp add del mod ord modAnim">
        <pc:chgData name="Bernat Sort Rufat" userId="1e5df0ea-a861-48a6-82a7-7328f5d65c37" providerId="ADAL" clId="{CCA64883-683B-47C5-847B-28AF095DAAA2}" dt="2022-09-12T19:20:33.757" v="19290" actId="2696"/>
        <pc:sldMkLst>
          <pc:docMk/>
          <pc:sldMk cId="2269355578" sldId="1687"/>
        </pc:sldMkLst>
        <pc:spChg chg="mod">
          <ac:chgData name="Bernat Sort Rufat" userId="1e5df0ea-a861-48a6-82a7-7328f5d65c37" providerId="ADAL" clId="{CCA64883-683B-47C5-847B-28AF095DAAA2}" dt="2022-08-31T06:57:09.162" v="17018" actId="1076"/>
          <ac:spMkLst>
            <pc:docMk/>
            <pc:sldMk cId="2269355578" sldId="1687"/>
            <ac:spMk id="6" creationId="{D04A6A3A-2A16-A701-4379-831C982BFE05}"/>
          </ac:spMkLst>
        </pc:spChg>
        <pc:spChg chg="mod">
          <ac:chgData name="Bernat Sort Rufat" userId="1e5df0ea-a861-48a6-82a7-7328f5d65c37" providerId="ADAL" clId="{CCA64883-683B-47C5-847B-28AF095DAAA2}" dt="2022-08-31T06:41:03.267" v="16601" actId="1076"/>
          <ac:spMkLst>
            <pc:docMk/>
            <pc:sldMk cId="2269355578" sldId="1687"/>
            <ac:spMk id="25" creationId="{FD4F7992-EEFB-667F-B38C-EE755EDEDAAB}"/>
          </ac:spMkLst>
        </pc:spChg>
        <pc:spChg chg="mod">
          <ac:chgData name="Bernat Sort Rufat" userId="1e5df0ea-a861-48a6-82a7-7328f5d65c37" providerId="ADAL" clId="{CCA64883-683B-47C5-847B-28AF095DAAA2}" dt="2022-08-31T07:00:59.681" v="17024" actId="14100"/>
          <ac:spMkLst>
            <pc:docMk/>
            <pc:sldMk cId="2269355578" sldId="1687"/>
            <ac:spMk id="38" creationId="{76BB61B1-E721-F54B-9BF0-E3096D81D833}"/>
          </ac:spMkLst>
        </pc:spChg>
        <pc:spChg chg="mod">
          <ac:chgData name="Bernat Sort Rufat" userId="1e5df0ea-a861-48a6-82a7-7328f5d65c37" providerId="ADAL" clId="{CCA64883-683B-47C5-847B-28AF095DAAA2}" dt="2022-08-31T06:56:59.701" v="17017" actId="1076"/>
          <ac:spMkLst>
            <pc:docMk/>
            <pc:sldMk cId="2269355578" sldId="1687"/>
            <ac:spMk id="39" creationId="{B85C2216-7CF0-F994-A896-A0DFE97C63CF}"/>
          </ac:spMkLst>
        </pc:spChg>
        <pc:spChg chg="mod">
          <ac:chgData name="Bernat Sort Rufat" userId="1e5df0ea-a861-48a6-82a7-7328f5d65c37" providerId="ADAL" clId="{CCA64883-683B-47C5-847B-28AF095DAAA2}" dt="2022-08-31T06:57:24.674" v="17020" actId="1076"/>
          <ac:spMkLst>
            <pc:docMk/>
            <pc:sldMk cId="2269355578" sldId="1687"/>
            <ac:spMk id="48" creationId="{B336726A-9404-124E-2B91-E95C49663C16}"/>
          </ac:spMkLst>
        </pc:spChg>
        <pc:spChg chg="mod">
          <ac:chgData name="Bernat Sort Rufat" userId="1e5df0ea-a861-48a6-82a7-7328f5d65c37" providerId="ADAL" clId="{CCA64883-683B-47C5-847B-28AF095DAAA2}" dt="2022-08-31T07:00:55.905" v="17023" actId="14100"/>
          <ac:spMkLst>
            <pc:docMk/>
            <pc:sldMk cId="2269355578" sldId="1687"/>
            <ac:spMk id="49" creationId="{FE4D6E0F-2B69-6105-BF68-EC23F15E75A5}"/>
          </ac:spMkLst>
        </pc:spChg>
        <pc:spChg chg="mod">
          <ac:chgData name="Bernat Sort Rufat" userId="1e5df0ea-a861-48a6-82a7-7328f5d65c37" providerId="ADAL" clId="{CCA64883-683B-47C5-847B-28AF095DAAA2}" dt="2022-08-31T06:56:59.701" v="17017" actId="1076"/>
          <ac:spMkLst>
            <pc:docMk/>
            <pc:sldMk cId="2269355578" sldId="1687"/>
            <ac:spMk id="50" creationId="{3BA40300-36C1-5511-A5ED-04A9B1D946A9}"/>
          </ac:spMkLst>
        </pc:spChg>
        <pc:spChg chg="mod">
          <ac:chgData name="Bernat Sort Rufat" userId="1e5df0ea-a861-48a6-82a7-7328f5d65c37" providerId="ADAL" clId="{CCA64883-683B-47C5-847B-28AF095DAAA2}" dt="2022-08-31T07:01:05.208" v="17025" actId="14100"/>
          <ac:spMkLst>
            <pc:docMk/>
            <pc:sldMk cId="2269355578" sldId="1687"/>
            <ac:spMk id="51" creationId="{79497ABA-A21F-CFF6-7895-277D0431B76D}"/>
          </ac:spMkLst>
        </pc:spChg>
        <pc:spChg chg="mod">
          <ac:chgData name="Bernat Sort Rufat" userId="1e5df0ea-a861-48a6-82a7-7328f5d65c37" providerId="ADAL" clId="{CCA64883-683B-47C5-847B-28AF095DAAA2}" dt="2022-08-31T07:00:51.074" v="17022" actId="14100"/>
          <ac:spMkLst>
            <pc:docMk/>
            <pc:sldMk cId="2269355578" sldId="1687"/>
            <ac:spMk id="52" creationId="{9C95ED27-C2C5-8BF1-ADBC-3F32B323ABB0}"/>
          </ac:spMkLst>
        </pc:spChg>
        <pc:spChg chg="mod">
          <ac:chgData name="Bernat Sort Rufat" userId="1e5df0ea-a861-48a6-82a7-7328f5d65c37" providerId="ADAL" clId="{CCA64883-683B-47C5-847B-28AF095DAAA2}" dt="2022-08-31T06:54:08.059" v="16975" actId="1038"/>
          <ac:spMkLst>
            <pc:docMk/>
            <pc:sldMk cId="2269355578" sldId="1687"/>
            <ac:spMk id="53" creationId="{B21A18A3-5D0D-C7E3-1461-08D839F7200F}"/>
          </ac:spMkLst>
        </pc:spChg>
        <pc:spChg chg="mod">
          <ac:chgData name="Bernat Sort Rufat" userId="1e5df0ea-a861-48a6-82a7-7328f5d65c37" providerId="ADAL" clId="{CCA64883-683B-47C5-847B-28AF095DAAA2}" dt="2022-08-31T06:49:11.363" v="16746" actId="1076"/>
          <ac:spMkLst>
            <pc:docMk/>
            <pc:sldMk cId="2269355578" sldId="1687"/>
            <ac:spMk id="55" creationId="{3B40448B-21A4-DFB5-465D-BD47AFE32C69}"/>
          </ac:spMkLst>
        </pc:spChg>
        <pc:spChg chg="mod">
          <ac:chgData name="Bernat Sort Rufat" userId="1e5df0ea-a861-48a6-82a7-7328f5d65c37" providerId="ADAL" clId="{CCA64883-683B-47C5-847B-28AF095DAAA2}" dt="2022-08-31T06:54:08.059" v="16975" actId="1038"/>
          <ac:spMkLst>
            <pc:docMk/>
            <pc:sldMk cId="2269355578" sldId="1687"/>
            <ac:spMk id="56" creationId="{12393847-7781-1D52-2B61-9CD75E372783}"/>
          </ac:spMkLst>
        </pc:spChg>
        <pc:spChg chg="mod">
          <ac:chgData name="Bernat Sort Rufat" userId="1e5df0ea-a861-48a6-82a7-7328f5d65c37" providerId="ADAL" clId="{CCA64883-683B-47C5-847B-28AF095DAAA2}" dt="2022-08-31T06:54:08.059" v="16975" actId="1038"/>
          <ac:spMkLst>
            <pc:docMk/>
            <pc:sldMk cId="2269355578" sldId="1687"/>
            <ac:spMk id="57" creationId="{05F9985E-A98D-59CC-087C-E8DEA7E749FD}"/>
          </ac:spMkLst>
        </pc:spChg>
        <pc:picChg chg="add del mod">
          <ac:chgData name="Bernat Sort Rufat" userId="1e5df0ea-a861-48a6-82a7-7328f5d65c37" providerId="ADAL" clId="{CCA64883-683B-47C5-847B-28AF095DAAA2}" dt="2022-08-31T06:42:38.574" v="16630" actId="478"/>
          <ac:picMkLst>
            <pc:docMk/>
            <pc:sldMk cId="2269355578" sldId="1687"/>
            <ac:picMk id="17" creationId="{B0BF2BED-A0F1-FD35-10C1-2749E5B8C99D}"/>
          </ac:picMkLst>
        </pc:picChg>
        <pc:picChg chg="mod">
          <ac:chgData name="Bernat Sort Rufat" userId="1e5df0ea-a861-48a6-82a7-7328f5d65c37" providerId="ADAL" clId="{CCA64883-683B-47C5-847B-28AF095DAAA2}" dt="2022-08-31T06:45:42.459" v="16670" actId="14100"/>
          <ac:picMkLst>
            <pc:docMk/>
            <pc:sldMk cId="2269355578" sldId="1687"/>
            <ac:picMk id="1026" creationId="{A17DC5B7-7600-AACB-B1F0-272F58C2F9E7}"/>
          </ac:picMkLst>
        </pc:picChg>
        <pc:picChg chg="add mod">
          <ac:chgData name="Bernat Sort Rufat" userId="1e5df0ea-a861-48a6-82a7-7328f5d65c37" providerId="ADAL" clId="{CCA64883-683B-47C5-847B-28AF095DAAA2}" dt="2022-08-31T06:50:51.796" v="16761" actId="1076"/>
          <ac:picMkLst>
            <pc:docMk/>
            <pc:sldMk cId="2269355578" sldId="1687"/>
            <ac:picMk id="5122" creationId="{148B3C50-4A10-2A34-3E6A-9EF2992E56E5}"/>
          </ac:picMkLst>
        </pc:picChg>
        <pc:cxnChg chg="add del mod">
          <ac:chgData name="Bernat Sort Rufat" userId="1e5df0ea-a861-48a6-82a7-7328f5d65c37" providerId="ADAL" clId="{CCA64883-683B-47C5-847B-28AF095DAAA2}" dt="2022-08-31T06:56:08.864" v="17002" actId="478"/>
          <ac:cxnSpMkLst>
            <pc:docMk/>
            <pc:sldMk cId="2269355578" sldId="1687"/>
            <ac:cxnSpMk id="19" creationId="{C6AEE78E-9E7A-4B65-D055-860F7C156478}"/>
          </ac:cxnSpMkLst>
        </pc:cxnChg>
        <pc:cxnChg chg="add del mod">
          <ac:chgData name="Bernat Sort Rufat" userId="1e5df0ea-a861-48a6-82a7-7328f5d65c37" providerId="ADAL" clId="{CCA64883-683B-47C5-847B-28AF095DAAA2}" dt="2022-08-31T06:56:14.265" v="17009" actId="478"/>
          <ac:cxnSpMkLst>
            <pc:docMk/>
            <pc:sldMk cId="2269355578" sldId="1687"/>
            <ac:cxnSpMk id="22" creationId="{6C4E9BFD-5528-AB29-2F37-6117FBBC8BBD}"/>
          </ac:cxnSpMkLst>
        </pc:cxnChg>
        <pc:cxnChg chg="add del mod">
          <ac:chgData name="Bernat Sort Rufat" userId="1e5df0ea-a861-48a6-82a7-7328f5d65c37" providerId="ADAL" clId="{CCA64883-683B-47C5-847B-28AF095DAAA2}" dt="2022-08-31T06:56:13.490" v="17008" actId="478"/>
          <ac:cxnSpMkLst>
            <pc:docMk/>
            <pc:sldMk cId="2269355578" sldId="1687"/>
            <ac:cxnSpMk id="26" creationId="{C830B44F-4CB7-0800-3953-C9C0853AA93A}"/>
          </ac:cxnSpMkLst>
        </pc:cxnChg>
        <pc:cxnChg chg="add del mod">
          <ac:chgData name="Bernat Sort Rufat" userId="1e5df0ea-a861-48a6-82a7-7328f5d65c37" providerId="ADAL" clId="{CCA64883-683B-47C5-847B-28AF095DAAA2}" dt="2022-08-31T06:56:12.598" v="17007" actId="478"/>
          <ac:cxnSpMkLst>
            <pc:docMk/>
            <pc:sldMk cId="2269355578" sldId="1687"/>
            <ac:cxnSpMk id="28" creationId="{7F6AAAE5-C4C1-5035-2B27-E20EE0EC9CD9}"/>
          </ac:cxnSpMkLst>
        </pc:cxnChg>
        <pc:cxnChg chg="add del mod">
          <ac:chgData name="Bernat Sort Rufat" userId="1e5df0ea-a861-48a6-82a7-7328f5d65c37" providerId="ADAL" clId="{CCA64883-683B-47C5-847B-28AF095DAAA2}" dt="2022-08-31T06:56:11.229" v="17005" actId="478"/>
          <ac:cxnSpMkLst>
            <pc:docMk/>
            <pc:sldMk cId="2269355578" sldId="1687"/>
            <ac:cxnSpMk id="30" creationId="{7C343578-22BC-7C81-2A69-952A5BF92878}"/>
          </ac:cxnSpMkLst>
        </pc:cxnChg>
        <pc:cxnChg chg="add del mod">
          <ac:chgData name="Bernat Sort Rufat" userId="1e5df0ea-a861-48a6-82a7-7328f5d65c37" providerId="ADAL" clId="{CCA64883-683B-47C5-847B-28AF095DAAA2}" dt="2022-08-31T06:56:11.992" v="17006" actId="478"/>
          <ac:cxnSpMkLst>
            <pc:docMk/>
            <pc:sldMk cId="2269355578" sldId="1687"/>
            <ac:cxnSpMk id="32" creationId="{31CAF874-F69F-924E-A834-9D33EC8D9382}"/>
          </ac:cxnSpMkLst>
        </pc:cxnChg>
        <pc:cxnChg chg="add del mod">
          <ac:chgData name="Bernat Sort Rufat" userId="1e5df0ea-a861-48a6-82a7-7328f5d65c37" providerId="ADAL" clId="{CCA64883-683B-47C5-847B-28AF095DAAA2}" dt="2022-08-31T06:56:10.061" v="17003" actId="478"/>
          <ac:cxnSpMkLst>
            <pc:docMk/>
            <pc:sldMk cId="2269355578" sldId="1687"/>
            <ac:cxnSpMk id="34" creationId="{F1F2F9AE-2BF4-B103-B7E4-9F84BAC7F3A4}"/>
          </ac:cxnSpMkLst>
        </pc:cxnChg>
        <pc:cxnChg chg="add del mod">
          <ac:chgData name="Bernat Sort Rufat" userId="1e5df0ea-a861-48a6-82a7-7328f5d65c37" providerId="ADAL" clId="{CCA64883-683B-47C5-847B-28AF095DAAA2}" dt="2022-08-31T06:56:10.646" v="17004" actId="478"/>
          <ac:cxnSpMkLst>
            <pc:docMk/>
            <pc:sldMk cId="2269355578" sldId="1687"/>
            <ac:cxnSpMk id="35" creationId="{75631C8F-9004-FF00-A9C4-34EC207321D9}"/>
          </ac:cxnSpMkLst>
        </pc:cxnChg>
      </pc:sldChg>
      <pc:sldChg chg="delSp add mod modAnim">
        <pc:chgData name="Bernat Sort Rufat" userId="1e5df0ea-a861-48a6-82a7-7328f5d65c37" providerId="ADAL" clId="{CCA64883-683B-47C5-847B-28AF095DAAA2}" dt="2022-09-02T20:00:23.356" v="18434" actId="478"/>
        <pc:sldMkLst>
          <pc:docMk/>
          <pc:sldMk cId="1191858026" sldId="1688"/>
        </pc:sldMkLst>
        <pc:picChg chg="del">
          <ac:chgData name="Bernat Sort Rufat" userId="1e5df0ea-a861-48a6-82a7-7328f5d65c37" providerId="ADAL" clId="{CCA64883-683B-47C5-847B-28AF095DAAA2}" dt="2022-09-02T20:00:23.356" v="18434" actId="478"/>
          <ac:picMkLst>
            <pc:docMk/>
            <pc:sldMk cId="1191858026" sldId="1688"/>
            <ac:picMk id="18" creationId="{B01C18B7-EBD5-DC89-4DC5-578824518AE1}"/>
          </ac:picMkLst>
        </pc:picChg>
      </pc:sldChg>
      <pc:sldChg chg="delSp add del mod ord delAnim">
        <pc:chgData name="Bernat Sort Rufat" userId="1e5df0ea-a861-48a6-82a7-7328f5d65c37" providerId="ADAL" clId="{CCA64883-683B-47C5-847B-28AF095DAAA2}" dt="2022-08-31T10:56:33.325" v="18106" actId="2696"/>
        <pc:sldMkLst>
          <pc:docMk/>
          <pc:sldMk cId="220763066" sldId="1689"/>
        </pc:sldMkLst>
        <pc:picChg chg="del">
          <ac:chgData name="Bernat Sort Rufat" userId="1e5df0ea-a861-48a6-82a7-7328f5d65c37" providerId="ADAL" clId="{CCA64883-683B-47C5-847B-28AF095DAAA2}" dt="2022-08-31T10:55:19.805" v="18099" actId="478"/>
          <ac:picMkLst>
            <pc:docMk/>
            <pc:sldMk cId="220763066" sldId="1689"/>
            <ac:picMk id="3" creationId="{5771BF7E-63D1-1EDC-3F84-FEA962619CB1}"/>
          </ac:picMkLst>
        </pc:picChg>
        <pc:picChg chg="del">
          <ac:chgData name="Bernat Sort Rufat" userId="1e5df0ea-a861-48a6-82a7-7328f5d65c37" providerId="ADAL" clId="{CCA64883-683B-47C5-847B-28AF095DAAA2}" dt="2022-08-31T10:55:20.303" v="18100" actId="478"/>
          <ac:picMkLst>
            <pc:docMk/>
            <pc:sldMk cId="220763066" sldId="1689"/>
            <ac:picMk id="5" creationId="{1647289D-9759-C0BA-C1D3-3B79C4D8EF8E}"/>
          </ac:picMkLst>
        </pc:picChg>
        <pc:picChg chg="del">
          <ac:chgData name="Bernat Sort Rufat" userId="1e5df0ea-a861-48a6-82a7-7328f5d65c37" providerId="ADAL" clId="{CCA64883-683B-47C5-847B-28AF095DAAA2}" dt="2022-08-31T10:55:20.683" v="18101" actId="478"/>
          <ac:picMkLst>
            <pc:docMk/>
            <pc:sldMk cId="220763066" sldId="1689"/>
            <ac:picMk id="6" creationId="{BB58DE52-90C9-09E3-91D1-BD37EAD74C2D}"/>
          </ac:picMkLst>
        </pc:picChg>
        <pc:picChg chg="del">
          <ac:chgData name="Bernat Sort Rufat" userId="1e5df0ea-a861-48a6-82a7-7328f5d65c37" providerId="ADAL" clId="{CCA64883-683B-47C5-847B-28AF095DAAA2}" dt="2022-08-31T10:55:21.068" v="18102" actId="478"/>
          <ac:picMkLst>
            <pc:docMk/>
            <pc:sldMk cId="220763066" sldId="1689"/>
            <ac:picMk id="7" creationId="{CAB1BCB2-E29B-2B1B-CDD6-5DC3924FC254}"/>
          </ac:picMkLst>
        </pc:picChg>
      </pc:sldChg>
      <pc:sldChg chg="addSp delSp modSp add del mod delAnim modAnim">
        <pc:chgData name="Bernat Sort Rufat" userId="1e5df0ea-a861-48a6-82a7-7328f5d65c37" providerId="ADAL" clId="{CCA64883-683B-47C5-847B-28AF095DAAA2}" dt="2022-09-02T20:22:28.653" v="18438" actId="2696"/>
        <pc:sldMkLst>
          <pc:docMk/>
          <pc:sldMk cId="2159866420" sldId="1690"/>
        </pc:sldMkLst>
        <pc:picChg chg="mod">
          <ac:chgData name="Bernat Sort Rufat" userId="1e5df0ea-a861-48a6-82a7-7328f5d65c37" providerId="ADAL" clId="{CCA64883-683B-47C5-847B-28AF095DAAA2}" dt="2022-08-31T10:57:14.206" v="18118" actId="12788"/>
          <ac:picMkLst>
            <pc:docMk/>
            <pc:sldMk cId="2159866420" sldId="1690"/>
            <ac:picMk id="3" creationId="{5771BF7E-63D1-1EDC-3F84-FEA962619CB1}"/>
          </ac:picMkLst>
        </pc:picChg>
        <pc:picChg chg="del">
          <ac:chgData name="Bernat Sort Rufat" userId="1e5df0ea-a861-48a6-82a7-7328f5d65c37" providerId="ADAL" clId="{CCA64883-683B-47C5-847B-28AF095DAAA2}" dt="2022-08-31T10:56:41.181" v="18107" actId="478"/>
          <ac:picMkLst>
            <pc:docMk/>
            <pc:sldMk cId="2159866420" sldId="1690"/>
            <ac:picMk id="5" creationId="{1647289D-9759-C0BA-C1D3-3B79C4D8EF8E}"/>
          </ac:picMkLst>
        </pc:picChg>
        <pc:picChg chg="del">
          <ac:chgData name="Bernat Sort Rufat" userId="1e5df0ea-a861-48a6-82a7-7328f5d65c37" providerId="ADAL" clId="{CCA64883-683B-47C5-847B-28AF095DAAA2}" dt="2022-08-31T10:56:41.695" v="18108" actId="478"/>
          <ac:picMkLst>
            <pc:docMk/>
            <pc:sldMk cId="2159866420" sldId="1690"/>
            <ac:picMk id="6" creationId="{BB58DE52-90C9-09E3-91D1-BD37EAD74C2D}"/>
          </ac:picMkLst>
        </pc:picChg>
        <pc:picChg chg="del">
          <ac:chgData name="Bernat Sort Rufat" userId="1e5df0ea-a861-48a6-82a7-7328f5d65c37" providerId="ADAL" clId="{CCA64883-683B-47C5-847B-28AF095DAAA2}" dt="2022-08-31T10:56:42.152" v="18109" actId="478"/>
          <ac:picMkLst>
            <pc:docMk/>
            <pc:sldMk cId="2159866420" sldId="1690"/>
            <ac:picMk id="7" creationId="{CAB1BCB2-E29B-2B1B-CDD6-5DC3924FC254}"/>
          </ac:picMkLst>
        </pc:picChg>
        <pc:picChg chg="add del mod">
          <ac:chgData name="Bernat Sort Rufat" userId="1e5df0ea-a861-48a6-82a7-7328f5d65c37" providerId="ADAL" clId="{CCA64883-683B-47C5-847B-28AF095DAAA2}" dt="2022-08-31T11:01:02.914" v="18236" actId="21"/>
          <ac:picMkLst>
            <pc:docMk/>
            <pc:sldMk cId="2159866420" sldId="1690"/>
            <ac:picMk id="8" creationId="{F41524B8-A56C-CB5C-7139-8BF4AA63C445}"/>
          </ac:picMkLst>
        </pc:picChg>
      </pc:sldChg>
      <pc:sldChg chg="addSp delSp modSp add del mod ord">
        <pc:chgData name="Bernat Sort Rufat" userId="1e5df0ea-a861-48a6-82a7-7328f5d65c37" providerId="ADAL" clId="{CCA64883-683B-47C5-847B-28AF095DAAA2}" dt="2022-09-02T20:22:28.653" v="18438" actId="2696"/>
        <pc:sldMkLst>
          <pc:docMk/>
          <pc:sldMk cId="3645306708" sldId="1691"/>
        </pc:sldMkLst>
        <pc:spChg chg="del">
          <ac:chgData name="Bernat Sort Rufat" userId="1e5df0ea-a861-48a6-82a7-7328f5d65c37" providerId="ADAL" clId="{CCA64883-683B-47C5-847B-28AF095DAAA2}" dt="2022-08-31T10:58:42.942" v="18130" actId="478"/>
          <ac:spMkLst>
            <pc:docMk/>
            <pc:sldMk cId="3645306708" sldId="1691"/>
            <ac:spMk id="2" creationId="{CEC248F8-25DB-1549-9473-06642A816B7F}"/>
          </ac:spMkLst>
        </pc:spChg>
        <pc:spChg chg="mod">
          <ac:chgData name="Bernat Sort Rufat" userId="1e5df0ea-a861-48a6-82a7-7328f5d65c37" providerId="ADAL" clId="{CCA64883-683B-47C5-847B-28AF095DAAA2}" dt="2022-08-31T10:58:36.570" v="18129" actId="20577"/>
          <ac:spMkLst>
            <pc:docMk/>
            <pc:sldMk cId="3645306708" sldId="1691"/>
            <ac:spMk id="4" creationId="{1CDD8034-00B1-10A1-0B5E-23B448271990}"/>
          </ac:spMkLst>
        </pc:spChg>
        <pc:spChg chg="add del mod">
          <ac:chgData name="Bernat Sort Rufat" userId="1e5df0ea-a861-48a6-82a7-7328f5d65c37" providerId="ADAL" clId="{CCA64883-683B-47C5-847B-28AF095DAAA2}" dt="2022-09-02T17:34:52.783" v="18302" actId="478"/>
          <ac:spMkLst>
            <pc:docMk/>
            <pc:sldMk cId="3645306708" sldId="1691"/>
            <ac:spMk id="8" creationId="{CBAF483B-A243-5BE1-929C-5289B28A6043}"/>
          </ac:spMkLst>
        </pc:spChg>
      </pc:sldChg>
      <pc:sldChg chg="modSp add del mod ord">
        <pc:chgData name="Bernat Sort Rufat" userId="1e5df0ea-a861-48a6-82a7-7328f5d65c37" providerId="ADAL" clId="{CCA64883-683B-47C5-847B-28AF095DAAA2}" dt="2022-09-02T20:22:28.653" v="18438" actId="2696"/>
        <pc:sldMkLst>
          <pc:docMk/>
          <pc:sldMk cId="1692555899" sldId="1692"/>
        </pc:sldMkLst>
        <pc:spChg chg="mod">
          <ac:chgData name="Bernat Sort Rufat" userId="1e5df0ea-a861-48a6-82a7-7328f5d65c37" providerId="ADAL" clId="{CCA64883-683B-47C5-847B-28AF095DAAA2}" dt="2022-08-31T10:59:56.728" v="18212" actId="14100"/>
          <ac:spMkLst>
            <pc:docMk/>
            <pc:sldMk cId="1692555899" sldId="1692"/>
            <ac:spMk id="2" creationId="{CEC248F8-25DB-1549-9473-06642A816B7F}"/>
          </ac:spMkLst>
        </pc:spChg>
        <pc:picChg chg="mod">
          <ac:chgData name="Bernat Sort Rufat" userId="1e5df0ea-a861-48a6-82a7-7328f5d65c37" providerId="ADAL" clId="{CCA64883-683B-47C5-847B-28AF095DAAA2}" dt="2022-08-31T10:59:42.051" v="18156" actId="1036"/>
          <ac:picMkLst>
            <pc:docMk/>
            <pc:sldMk cId="1692555899" sldId="1692"/>
            <ac:picMk id="3" creationId="{5771BF7E-63D1-1EDC-3F84-FEA962619CB1}"/>
          </ac:picMkLst>
        </pc:picChg>
      </pc:sldChg>
      <pc:sldChg chg="addSp delSp modSp add del mod">
        <pc:chgData name="Bernat Sort Rufat" userId="1e5df0ea-a861-48a6-82a7-7328f5d65c37" providerId="ADAL" clId="{CCA64883-683B-47C5-847B-28AF095DAAA2}" dt="2022-09-02T20:22:28.653" v="18438" actId="2696"/>
        <pc:sldMkLst>
          <pc:docMk/>
          <pc:sldMk cId="1034178693" sldId="1693"/>
        </pc:sldMkLst>
        <pc:picChg chg="del mod">
          <ac:chgData name="Bernat Sort Rufat" userId="1e5df0ea-a861-48a6-82a7-7328f5d65c37" providerId="ADAL" clId="{CCA64883-683B-47C5-847B-28AF095DAAA2}" dt="2022-08-31T11:00:43.084" v="18228" actId="478"/>
          <ac:picMkLst>
            <pc:docMk/>
            <pc:sldMk cId="1034178693" sldId="1693"/>
            <ac:picMk id="3" creationId="{5771BF7E-63D1-1EDC-3F84-FEA962619CB1}"/>
          </ac:picMkLst>
        </pc:picChg>
        <pc:picChg chg="add del mod">
          <ac:chgData name="Bernat Sort Rufat" userId="1e5df0ea-a861-48a6-82a7-7328f5d65c37" providerId="ADAL" clId="{CCA64883-683B-47C5-847B-28AF095DAAA2}" dt="2022-08-31T11:00:51.221" v="18232" actId="478"/>
          <ac:picMkLst>
            <pc:docMk/>
            <pc:sldMk cId="1034178693" sldId="1693"/>
            <ac:picMk id="5" creationId="{BADECFB7-71D8-1456-3455-14F66F051514}"/>
          </ac:picMkLst>
        </pc:picChg>
        <pc:picChg chg="add mod">
          <ac:chgData name="Bernat Sort Rufat" userId="1e5df0ea-a861-48a6-82a7-7328f5d65c37" providerId="ADAL" clId="{CCA64883-683B-47C5-847B-28AF095DAAA2}" dt="2022-08-31T11:01:16.575" v="18241" actId="12789"/>
          <ac:picMkLst>
            <pc:docMk/>
            <pc:sldMk cId="1034178693" sldId="1693"/>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2490395409" sldId="1694"/>
        </pc:sldMkLst>
        <pc:spChg chg="mod">
          <ac:chgData name="Bernat Sort Rufat" userId="1e5df0ea-a861-48a6-82a7-7328f5d65c37" providerId="ADAL" clId="{CCA64883-683B-47C5-847B-28AF095DAAA2}" dt="2022-08-31T11:02:08.591" v="18247" actId="14100"/>
          <ac:spMkLst>
            <pc:docMk/>
            <pc:sldMk cId="2490395409" sldId="1694"/>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770246680" sldId="1695"/>
        </pc:sldMkLst>
        <pc:picChg chg="add mod modCrop">
          <ac:chgData name="Bernat Sort Rufat" userId="1e5df0ea-a861-48a6-82a7-7328f5d65c37" providerId="ADAL" clId="{CCA64883-683B-47C5-847B-28AF095DAAA2}" dt="2022-08-31T11:02:48.144" v="18256" actId="12789"/>
          <ac:picMkLst>
            <pc:docMk/>
            <pc:sldMk cId="770246680" sldId="1695"/>
            <ac:picMk id="5" creationId="{F4E8C643-9CFF-5327-C3CD-C27924EF5BE6}"/>
          </ac:picMkLst>
        </pc:picChg>
        <pc:picChg chg="del">
          <ac:chgData name="Bernat Sort Rufat" userId="1e5df0ea-a861-48a6-82a7-7328f5d65c37" providerId="ADAL" clId="{CCA64883-683B-47C5-847B-28AF095DAAA2}" dt="2022-08-31T11:02:30.325" v="18252" actId="478"/>
          <ac:picMkLst>
            <pc:docMk/>
            <pc:sldMk cId="770246680" sldId="1695"/>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876514813" sldId="1696"/>
        </pc:sldMkLst>
        <pc:spChg chg="mod">
          <ac:chgData name="Bernat Sort Rufat" userId="1e5df0ea-a861-48a6-82a7-7328f5d65c37" providerId="ADAL" clId="{CCA64883-683B-47C5-847B-28AF095DAAA2}" dt="2022-08-31T11:03:10.056" v="18260" actId="14100"/>
          <ac:spMkLst>
            <pc:docMk/>
            <pc:sldMk cId="876514813" sldId="1696"/>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1228469920" sldId="1697"/>
        </pc:sldMkLst>
        <pc:spChg chg="del">
          <ac:chgData name="Bernat Sort Rufat" userId="1e5df0ea-a861-48a6-82a7-7328f5d65c37" providerId="ADAL" clId="{CCA64883-683B-47C5-847B-28AF095DAAA2}" dt="2022-08-31T11:04:54.906" v="18268" actId="478"/>
          <ac:spMkLst>
            <pc:docMk/>
            <pc:sldMk cId="1228469920" sldId="1697"/>
            <ac:spMk id="2" creationId="{CEC248F8-25DB-1549-9473-06642A816B7F}"/>
          </ac:spMkLst>
        </pc:spChg>
        <pc:picChg chg="del mod">
          <ac:chgData name="Bernat Sort Rufat" userId="1e5df0ea-a861-48a6-82a7-7328f5d65c37" providerId="ADAL" clId="{CCA64883-683B-47C5-847B-28AF095DAAA2}" dt="2022-08-31T11:04:49.469" v="18265" actId="478"/>
          <ac:picMkLst>
            <pc:docMk/>
            <pc:sldMk cId="1228469920" sldId="1697"/>
            <ac:picMk id="3" creationId="{5771BF7E-63D1-1EDC-3F84-FEA962619CB1}"/>
          </ac:picMkLst>
        </pc:picChg>
        <pc:picChg chg="del">
          <ac:chgData name="Bernat Sort Rufat" userId="1e5df0ea-a861-48a6-82a7-7328f5d65c37" providerId="ADAL" clId="{CCA64883-683B-47C5-847B-28AF095DAAA2}" dt="2022-08-31T11:04:49.005" v="18263" actId="478"/>
          <ac:picMkLst>
            <pc:docMk/>
            <pc:sldMk cId="1228469920" sldId="1697"/>
            <ac:picMk id="5" creationId="{1647289D-9759-C0BA-C1D3-3B79C4D8EF8E}"/>
          </ac:picMkLst>
        </pc:picChg>
        <pc:picChg chg="del">
          <ac:chgData name="Bernat Sort Rufat" userId="1e5df0ea-a861-48a6-82a7-7328f5d65c37" providerId="ADAL" clId="{CCA64883-683B-47C5-847B-28AF095DAAA2}" dt="2022-08-31T11:04:48.576" v="18262" actId="478"/>
          <ac:picMkLst>
            <pc:docMk/>
            <pc:sldMk cId="1228469920" sldId="1697"/>
            <ac:picMk id="6" creationId="{BB58DE52-90C9-09E3-91D1-BD37EAD74C2D}"/>
          </ac:picMkLst>
        </pc:picChg>
        <pc:picChg chg="add del mod">
          <ac:chgData name="Bernat Sort Rufat" userId="1e5df0ea-a861-48a6-82a7-7328f5d65c37" providerId="ADAL" clId="{CCA64883-683B-47C5-847B-28AF095DAAA2}" dt="2022-08-31T11:05:05.672" v="18275" actId="12789"/>
          <ac:picMkLst>
            <pc:docMk/>
            <pc:sldMk cId="1228469920" sldId="1697"/>
            <ac:picMk id="7" creationId="{CAB1BCB2-E29B-2B1B-CDD6-5DC3924FC254}"/>
          </ac:picMkLst>
        </pc:picChg>
      </pc:sldChg>
      <pc:sldChg chg="addSp delSp modSp new del mod">
        <pc:chgData name="Bernat Sort Rufat" userId="1e5df0ea-a861-48a6-82a7-7328f5d65c37" providerId="ADAL" clId="{CCA64883-683B-47C5-847B-28AF095DAAA2}" dt="2022-09-02T20:22:14.753" v="18437" actId="2696"/>
        <pc:sldMkLst>
          <pc:docMk/>
          <pc:sldMk cId="1183940963" sldId="1698"/>
        </pc:sldMkLst>
        <pc:spChg chg="add del">
          <ac:chgData name="Bernat Sort Rufat" userId="1e5df0ea-a861-48a6-82a7-7328f5d65c37" providerId="ADAL" clId="{CCA64883-683B-47C5-847B-28AF095DAAA2}" dt="2022-09-02T17:07:16.927" v="18293" actId="22"/>
          <ac:spMkLst>
            <pc:docMk/>
            <pc:sldMk cId="1183940963" sldId="1698"/>
            <ac:spMk id="4" creationId="{F1D929EC-3CB7-14BC-5000-C71D18CDE2E5}"/>
          </ac:spMkLst>
        </pc:spChg>
        <pc:spChg chg="add del">
          <ac:chgData name="Bernat Sort Rufat" userId="1e5df0ea-a861-48a6-82a7-7328f5d65c37" providerId="ADAL" clId="{CCA64883-683B-47C5-847B-28AF095DAAA2}" dt="2022-09-02T17:07:20.296" v="18295" actId="22"/>
          <ac:spMkLst>
            <pc:docMk/>
            <pc:sldMk cId="1183940963" sldId="1698"/>
            <ac:spMk id="6" creationId="{DE9C2DC0-1B11-34F1-7230-FF297942663C}"/>
          </ac:spMkLst>
        </pc:spChg>
        <pc:spChg chg="add del">
          <ac:chgData name="Bernat Sort Rufat" userId="1e5df0ea-a861-48a6-82a7-7328f5d65c37" providerId="ADAL" clId="{CCA64883-683B-47C5-847B-28AF095DAAA2}" dt="2022-09-02T17:07:23.284" v="18297" actId="22"/>
          <ac:spMkLst>
            <pc:docMk/>
            <pc:sldMk cId="1183940963" sldId="1698"/>
            <ac:spMk id="8" creationId="{CA999F94-AFF3-2A04-D06E-4CB70AF6C53A}"/>
          </ac:spMkLst>
        </pc:spChg>
        <pc:picChg chg="add del mod">
          <ac:chgData name="Bernat Sort Rufat" userId="1e5df0ea-a861-48a6-82a7-7328f5d65c37" providerId="ADAL" clId="{CCA64883-683B-47C5-847B-28AF095DAAA2}" dt="2022-09-02T17:06:44.748" v="18291" actId="478"/>
          <ac:picMkLst>
            <pc:docMk/>
            <pc:sldMk cId="1183940963" sldId="1698"/>
            <ac:picMk id="2" creationId="{A170B0B4-536A-C0FB-4874-E2CE52B54805}"/>
          </ac:picMkLst>
        </pc:picChg>
        <pc:picChg chg="add del mod modCrop">
          <ac:chgData name="Bernat Sort Rufat" userId="1e5df0ea-a861-48a6-82a7-7328f5d65c37" providerId="ADAL" clId="{CCA64883-683B-47C5-847B-28AF095DAAA2}" dt="2022-09-02T17:38:44.336" v="18315" actId="21"/>
          <ac:picMkLst>
            <pc:docMk/>
            <pc:sldMk cId="1183940963" sldId="1698"/>
            <ac:picMk id="10" creationId="{DF0C4ADA-FC55-7254-B1AD-A9EF26B7AD8E}"/>
          </ac:picMkLst>
        </pc:picChg>
        <pc:picChg chg="add mod">
          <ac:chgData name="Bernat Sort Rufat" userId="1e5df0ea-a861-48a6-82a7-7328f5d65c37" providerId="ADAL" clId="{CCA64883-683B-47C5-847B-28AF095DAAA2}" dt="2022-09-02T19:15:38.545" v="18395" actId="1076"/>
          <ac:picMkLst>
            <pc:docMk/>
            <pc:sldMk cId="1183940963" sldId="1698"/>
            <ac:picMk id="11" creationId="{E929F220-1E8B-FD7A-E6DE-997CADB989AD}"/>
          </ac:picMkLst>
        </pc:picChg>
      </pc:sldChg>
      <pc:sldChg chg="addSp delSp modSp add del mod ord">
        <pc:chgData name="Bernat Sort Rufat" userId="1e5df0ea-a861-48a6-82a7-7328f5d65c37" providerId="ADAL" clId="{CCA64883-683B-47C5-847B-28AF095DAAA2}" dt="2022-09-02T20:22:12.460" v="18436" actId="2696"/>
        <pc:sldMkLst>
          <pc:docMk/>
          <pc:sldMk cId="538657071" sldId="1699"/>
        </pc:sldMkLst>
        <pc:picChg chg="del">
          <ac:chgData name="Bernat Sort Rufat" userId="1e5df0ea-a861-48a6-82a7-7328f5d65c37" providerId="ADAL" clId="{CCA64883-683B-47C5-847B-28AF095DAAA2}" dt="2022-09-02T17:38:41.922" v="18314" actId="478"/>
          <ac:picMkLst>
            <pc:docMk/>
            <pc:sldMk cId="538657071" sldId="1699"/>
            <ac:picMk id="3" creationId="{5771BF7E-63D1-1EDC-3F84-FEA962619CB1}"/>
          </ac:picMkLst>
        </pc:picChg>
        <pc:picChg chg="add del mod ord">
          <ac:chgData name="Bernat Sort Rufat" userId="1e5df0ea-a861-48a6-82a7-7328f5d65c37" providerId="ADAL" clId="{CCA64883-683B-47C5-847B-28AF095DAAA2}" dt="2022-09-02T18:07:06.675" v="18330" actId="478"/>
          <ac:picMkLst>
            <pc:docMk/>
            <pc:sldMk cId="538657071" sldId="1699"/>
            <ac:picMk id="5" creationId="{8AA09CDA-26D2-886F-4EE3-6F41F8DC2D80}"/>
          </ac:picMkLst>
        </pc:picChg>
        <pc:picChg chg="add del mod">
          <ac:chgData name="Bernat Sort Rufat" userId="1e5df0ea-a861-48a6-82a7-7328f5d65c37" providerId="ADAL" clId="{CCA64883-683B-47C5-847B-28AF095DAAA2}" dt="2022-09-02T18:08:05.719" v="18337" actId="21"/>
          <ac:picMkLst>
            <pc:docMk/>
            <pc:sldMk cId="538657071" sldId="1699"/>
            <ac:picMk id="6" creationId="{A402CE28-B960-F5A4-155F-6638BFF2FDC4}"/>
          </ac:picMkLst>
        </pc:picChg>
        <pc:picChg chg="add mod modCrop">
          <ac:chgData name="Bernat Sort Rufat" userId="1e5df0ea-a861-48a6-82a7-7328f5d65c37" providerId="ADAL" clId="{CCA64883-683B-47C5-847B-28AF095DAAA2}" dt="2022-09-02T18:21:40.586" v="18357" actId="732"/>
          <ac:picMkLst>
            <pc:docMk/>
            <pc:sldMk cId="538657071" sldId="1699"/>
            <ac:picMk id="8" creationId="{AE071AE9-E731-4ABC-FABF-536C82D85495}"/>
          </ac:picMkLst>
        </pc:picChg>
        <pc:picChg chg="add del mod">
          <ac:chgData name="Bernat Sort Rufat" userId="1e5df0ea-a861-48a6-82a7-7328f5d65c37" providerId="ADAL" clId="{CCA64883-683B-47C5-847B-28AF095DAAA2}" dt="2022-09-02T18:21:34.089" v="18356" actId="478"/>
          <ac:picMkLst>
            <pc:docMk/>
            <pc:sldMk cId="538657071" sldId="1699"/>
            <ac:picMk id="10" creationId="{C96AD308-2CB0-D5F0-A53C-98A552D92286}"/>
          </ac:picMkLst>
        </pc:picChg>
      </pc:sldChg>
      <pc:sldChg chg="addSp delSp modSp add mod ord">
        <pc:chgData name="Bernat Sort Rufat" userId="1e5df0ea-a861-48a6-82a7-7328f5d65c37" providerId="ADAL" clId="{CCA64883-683B-47C5-847B-28AF095DAAA2}" dt="2022-09-02T19:21:49.815" v="18429" actId="1036"/>
        <pc:sldMkLst>
          <pc:docMk/>
          <pc:sldMk cId="763292950" sldId="1700"/>
        </pc:sldMkLst>
        <pc:picChg chg="add del">
          <ac:chgData name="Bernat Sort Rufat" userId="1e5df0ea-a861-48a6-82a7-7328f5d65c37" providerId="ADAL" clId="{CCA64883-683B-47C5-847B-28AF095DAAA2}" dt="2022-09-02T19:13:55.839" v="18382" actId="22"/>
          <ac:picMkLst>
            <pc:docMk/>
            <pc:sldMk cId="763292950" sldId="1700"/>
            <ac:picMk id="3" creationId="{F2B095FB-BF6C-E53C-EA3D-9D87B9094E7A}"/>
          </ac:picMkLst>
        </pc:picChg>
        <pc:picChg chg="add mod ord modCrop">
          <ac:chgData name="Bernat Sort Rufat" userId="1e5df0ea-a861-48a6-82a7-7328f5d65c37" providerId="ADAL" clId="{CCA64883-683B-47C5-847B-28AF095DAAA2}" dt="2022-09-02T19:21:49.815" v="18429" actId="1036"/>
          <ac:picMkLst>
            <pc:docMk/>
            <pc:sldMk cId="763292950" sldId="1700"/>
            <ac:picMk id="6" creationId="{6957C475-A419-E308-7553-88E0B4569957}"/>
          </ac:picMkLst>
        </pc:picChg>
        <pc:picChg chg="del">
          <ac:chgData name="Bernat Sort Rufat" userId="1e5df0ea-a861-48a6-82a7-7328f5d65c37" providerId="ADAL" clId="{CCA64883-683B-47C5-847B-28AF095DAAA2}" dt="2022-09-02T18:21:49.899" v="18358" actId="478"/>
          <ac:picMkLst>
            <pc:docMk/>
            <pc:sldMk cId="763292950" sldId="1700"/>
            <ac:picMk id="8" creationId="{AE071AE9-E731-4ABC-FABF-536C82D85495}"/>
          </ac:picMkLst>
        </pc:picChg>
        <pc:picChg chg="del mod">
          <ac:chgData name="Bernat Sort Rufat" userId="1e5df0ea-a861-48a6-82a7-7328f5d65c37" providerId="ADAL" clId="{CCA64883-683B-47C5-847B-28AF095DAAA2}" dt="2022-09-02T19:14:00.709" v="18384" actId="478"/>
          <ac:picMkLst>
            <pc:docMk/>
            <pc:sldMk cId="763292950" sldId="1700"/>
            <ac:picMk id="10" creationId="{C96AD308-2CB0-D5F0-A53C-98A552D92286}"/>
          </ac:picMkLst>
        </pc:picChg>
      </pc:sldChg>
      <pc:sldChg chg="addSp delSp modSp add del mod">
        <pc:chgData name="Bernat Sort Rufat" userId="1e5df0ea-a861-48a6-82a7-7328f5d65c37" providerId="ADAL" clId="{CCA64883-683B-47C5-847B-28AF095DAAA2}" dt="2022-09-12T19:20:42.586" v="19291" actId="2696"/>
        <pc:sldMkLst>
          <pc:docMk/>
          <pc:sldMk cId="568938828" sldId="1701"/>
        </pc:sldMkLst>
        <pc:spChg chg="del">
          <ac:chgData name="Bernat Sort Rufat" userId="1e5df0ea-a861-48a6-82a7-7328f5d65c37" providerId="ADAL" clId="{CCA64883-683B-47C5-847B-28AF095DAAA2}" dt="2022-09-09T08:35:08.673" v="18655" actId="478"/>
          <ac:spMkLst>
            <pc:docMk/>
            <pc:sldMk cId="568938828" sldId="1701"/>
            <ac:spMk id="9" creationId="{091A98D9-922A-3245-2EA9-19A3323A8BFD}"/>
          </ac:spMkLst>
        </pc:spChg>
        <pc:spChg chg="del">
          <ac:chgData name="Bernat Sort Rufat" userId="1e5df0ea-a861-48a6-82a7-7328f5d65c37" providerId="ADAL" clId="{CCA64883-683B-47C5-847B-28AF095DAAA2}" dt="2022-09-09T08:35:09.831" v="18656" actId="478"/>
          <ac:spMkLst>
            <pc:docMk/>
            <pc:sldMk cId="568938828" sldId="1701"/>
            <ac:spMk id="22" creationId="{3F611775-98DB-F6E2-44ED-AD2BC7EA4FB6}"/>
          </ac:spMkLst>
        </pc:spChg>
        <pc:graphicFrameChg chg="add mod">
          <ac:chgData name="Bernat Sort Rufat" userId="1e5df0ea-a861-48a6-82a7-7328f5d65c37" providerId="ADAL" clId="{CCA64883-683B-47C5-847B-28AF095DAAA2}" dt="2022-09-09T09:17:07.475" v="18803" actId="1076"/>
          <ac:graphicFrameMkLst>
            <pc:docMk/>
            <pc:sldMk cId="568938828" sldId="1701"/>
            <ac:graphicFrameMk id="7" creationId="{78D7AAB7-F4D0-DE83-5348-2A5894B3B3B6}"/>
          </ac:graphicFrameMkLst>
        </pc:graphicFrameChg>
      </pc:sldChg>
      <pc:sldChg chg="new del">
        <pc:chgData name="Bernat Sort Rufat" userId="1e5df0ea-a861-48a6-82a7-7328f5d65c37" providerId="ADAL" clId="{CCA64883-683B-47C5-847B-28AF095DAAA2}" dt="2022-09-03T13:03:45.881" v="18628" actId="680"/>
        <pc:sldMkLst>
          <pc:docMk/>
          <pc:sldMk cId="1195040272" sldId="1701"/>
        </pc:sldMkLst>
      </pc:sldChg>
      <pc:sldChg chg="modSp add del mod">
        <pc:chgData name="Bernat Sort Rufat" userId="1e5df0ea-a861-48a6-82a7-7328f5d65c37" providerId="ADAL" clId="{CCA64883-683B-47C5-847B-28AF095DAAA2}" dt="2022-09-02T20:22:09.719" v="18435" actId="2696"/>
        <pc:sldMkLst>
          <pc:docMk/>
          <pc:sldMk cId="3926372585" sldId="1701"/>
        </pc:sldMkLst>
        <pc:picChg chg="mod">
          <ac:chgData name="Bernat Sort Rufat" userId="1e5df0ea-a861-48a6-82a7-7328f5d65c37" providerId="ADAL" clId="{CCA64883-683B-47C5-847B-28AF095DAAA2}" dt="2022-09-02T19:21:23.776" v="18399" actId="1076"/>
          <ac:picMkLst>
            <pc:docMk/>
            <pc:sldMk cId="3926372585" sldId="1701"/>
            <ac:picMk id="10" creationId="{C96AD308-2CB0-D5F0-A53C-98A552D92286}"/>
          </ac:picMkLst>
        </pc:picChg>
      </pc:sldChg>
      <pc:sldChg chg="addSp delSp modSp add mod">
        <pc:chgData name="Bernat Sort Rufat" userId="1e5df0ea-a861-48a6-82a7-7328f5d65c37" providerId="ADAL" clId="{CCA64883-683B-47C5-847B-28AF095DAAA2}" dt="2022-09-12T18:40:03.736" v="19285"/>
        <pc:sldMkLst>
          <pc:docMk/>
          <pc:sldMk cId="2148041732" sldId="1702"/>
        </pc:sldMkLst>
        <pc:spChg chg="mod">
          <ac:chgData name="Bernat Sort Rufat" userId="1e5df0ea-a861-48a6-82a7-7328f5d65c37" providerId="ADAL" clId="{CCA64883-683B-47C5-847B-28AF095DAAA2}" dt="2022-09-12T15:07:48.105" v="19270" actId="20577"/>
          <ac:spMkLst>
            <pc:docMk/>
            <pc:sldMk cId="2148041732" sldId="1702"/>
            <ac:spMk id="9" creationId="{091A98D9-922A-3245-2EA9-19A3323A8BFD}"/>
          </ac:spMkLst>
        </pc:spChg>
        <pc:spChg chg="add del mod">
          <ac:chgData name="Bernat Sort Rufat" userId="1e5df0ea-a861-48a6-82a7-7328f5d65c37" providerId="ADAL" clId="{CCA64883-683B-47C5-847B-28AF095DAAA2}" dt="2022-09-12T15:06:47.019" v="19255" actId="478"/>
          <ac:spMkLst>
            <pc:docMk/>
            <pc:sldMk cId="2148041732" sldId="1702"/>
            <ac:spMk id="10" creationId="{DA30FE78-F6B3-7384-A234-9E271C587DF7}"/>
          </ac:spMkLst>
        </pc:spChg>
        <pc:spChg chg="mod">
          <ac:chgData name="Bernat Sort Rufat" userId="1e5df0ea-a861-48a6-82a7-7328f5d65c37" providerId="ADAL" clId="{CCA64883-683B-47C5-847B-28AF095DAAA2}" dt="2022-09-12T15:06:59.954" v="19258" actId="1076"/>
          <ac:spMkLst>
            <pc:docMk/>
            <pc:sldMk cId="2148041732" sldId="1702"/>
            <ac:spMk id="11" creationId="{B3977193-5A8E-1DD7-8A8A-F802AFB997B8}"/>
          </ac:spMkLst>
        </pc:spChg>
        <pc:spChg chg="del mod">
          <ac:chgData name="Bernat Sort Rufat" userId="1e5df0ea-a861-48a6-82a7-7328f5d65c37" providerId="ADAL" clId="{CCA64883-683B-47C5-847B-28AF095DAAA2}" dt="2022-09-12T15:06:45.409" v="19254" actId="478"/>
          <ac:spMkLst>
            <pc:docMk/>
            <pc:sldMk cId="2148041732" sldId="1702"/>
            <ac:spMk id="22" creationId="{3F611775-98DB-F6E2-44ED-AD2BC7EA4FB6}"/>
          </ac:spMkLst>
        </pc:spChg>
        <pc:graphicFrameChg chg="mod modGraphic">
          <ac:chgData name="Bernat Sort Rufat" userId="1e5df0ea-a861-48a6-82a7-7328f5d65c37" providerId="ADAL" clId="{CCA64883-683B-47C5-847B-28AF095DAAA2}" dt="2022-09-12T18:40:03.736" v="19285"/>
          <ac:graphicFrameMkLst>
            <pc:docMk/>
            <pc:sldMk cId="2148041732" sldId="1702"/>
            <ac:graphicFrameMk id="8" creationId="{056FE107-B1A1-3D2B-82D5-43958F23E280}"/>
          </ac:graphicFrameMkLst>
        </pc:graphicFrameChg>
        <pc:graphicFrameChg chg="add del mod">
          <ac:chgData name="Bernat Sort Rufat" userId="1e5df0ea-a861-48a6-82a7-7328f5d65c37" providerId="ADAL" clId="{CCA64883-683B-47C5-847B-28AF095DAAA2}" dt="2022-09-09T09:26:49.273" v="18864" actId="478"/>
          <ac:graphicFrameMkLst>
            <pc:docMk/>
            <pc:sldMk cId="2148041732" sldId="1702"/>
            <ac:graphicFrameMk id="10" creationId="{2BF3EA3D-6DC2-194C-F768-54B013AF5BD2}"/>
          </ac:graphicFrameMkLst>
        </pc:graphicFrameChg>
        <pc:graphicFrameChg chg="add del mod">
          <ac:chgData name="Bernat Sort Rufat" userId="1e5df0ea-a861-48a6-82a7-7328f5d65c37" providerId="ADAL" clId="{CCA64883-683B-47C5-847B-28AF095DAAA2}" dt="2022-09-09T09:26:43.228" v="18862"/>
          <ac:graphicFrameMkLst>
            <pc:docMk/>
            <pc:sldMk cId="2148041732" sldId="1702"/>
            <ac:graphicFrameMk id="12" creationId="{23123F31-9A7B-796C-C04B-EA48FBB2A641}"/>
          </ac:graphicFrameMkLst>
        </pc:graphicFrameChg>
        <pc:picChg chg="mod">
          <ac:chgData name="Bernat Sort Rufat" userId="1e5df0ea-a861-48a6-82a7-7328f5d65c37" providerId="ADAL" clId="{CCA64883-683B-47C5-847B-28AF095DAAA2}" dt="2022-09-12T15:06:55.098" v="19256" actId="1076"/>
          <ac:picMkLst>
            <pc:docMk/>
            <pc:sldMk cId="2148041732" sldId="1702"/>
            <ac:picMk id="4" creationId="{6824EA20-F406-113B-FA1F-3365D0525E30}"/>
          </ac:picMkLst>
        </pc:picChg>
        <pc:picChg chg="mod">
          <ac:chgData name="Bernat Sort Rufat" userId="1e5df0ea-a861-48a6-82a7-7328f5d65c37" providerId="ADAL" clId="{CCA64883-683B-47C5-847B-28AF095DAAA2}" dt="2022-09-12T15:06:58.211" v="19257" actId="1076"/>
          <ac:picMkLst>
            <pc:docMk/>
            <pc:sldMk cId="2148041732" sldId="1702"/>
            <ac:picMk id="6" creationId="{FB34A3F7-5BDE-F170-2EC3-642F93F1734A}"/>
          </ac:picMkLst>
        </pc:picChg>
      </pc:sldChg>
      <pc:sldChg chg="addSp delSp modSp add del mod ord delAnim">
        <pc:chgData name="Bernat Sort Rufat" userId="1e5df0ea-a861-48a6-82a7-7328f5d65c37" providerId="ADAL" clId="{CCA64883-683B-47C5-847B-28AF095DAAA2}" dt="2022-09-12T19:20:42.586" v="19291" actId="2696"/>
        <pc:sldMkLst>
          <pc:docMk/>
          <pc:sldMk cId="1839401994" sldId="1703"/>
        </pc:sldMkLst>
        <pc:graphicFrameChg chg="del">
          <ac:chgData name="Bernat Sort Rufat" userId="1e5df0ea-a861-48a6-82a7-7328f5d65c37" providerId="ADAL" clId="{CCA64883-683B-47C5-847B-28AF095DAAA2}" dt="2022-09-09T09:27:11.383" v="18871" actId="478"/>
          <ac:graphicFrameMkLst>
            <pc:docMk/>
            <pc:sldMk cId="1839401994" sldId="1703"/>
            <ac:graphicFrameMk id="8" creationId="{056FE107-B1A1-3D2B-82D5-43958F23E280}"/>
          </ac:graphicFrameMkLst>
        </pc:graphicFrameChg>
        <pc:graphicFrameChg chg="mod modGraphic">
          <ac:chgData name="Bernat Sort Rufat" userId="1e5df0ea-a861-48a6-82a7-7328f5d65c37" providerId="ADAL" clId="{CCA64883-683B-47C5-847B-28AF095DAAA2}" dt="2022-09-09T09:33:44.462" v="18890" actId="122"/>
          <ac:graphicFrameMkLst>
            <pc:docMk/>
            <pc:sldMk cId="1839401994" sldId="1703"/>
            <ac:graphicFrameMk id="10" creationId="{2BF3EA3D-6DC2-194C-F768-54B013AF5BD2}"/>
          </ac:graphicFrameMkLst>
        </pc:graphicFrameChg>
        <pc:picChg chg="mod">
          <ac:chgData name="Bernat Sort Rufat" userId="1e5df0ea-a861-48a6-82a7-7328f5d65c37" providerId="ADAL" clId="{CCA64883-683B-47C5-847B-28AF095DAAA2}" dt="2022-09-10T20:25:31.414" v="18999" actId="1076"/>
          <ac:picMkLst>
            <pc:docMk/>
            <pc:sldMk cId="1839401994" sldId="1703"/>
            <ac:picMk id="4" creationId="{6824EA20-F406-113B-FA1F-3365D0525E30}"/>
          </ac:picMkLst>
        </pc:picChg>
        <pc:picChg chg="add del mod">
          <ac:chgData name="Bernat Sort Rufat" userId="1e5df0ea-a861-48a6-82a7-7328f5d65c37" providerId="ADAL" clId="{CCA64883-683B-47C5-847B-28AF095DAAA2}" dt="2022-09-10T20:26:13.799" v="19008" actId="21"/>
          <ac:picMkLst>
            <pc:docMk/>
            <pc:sldMk cId="1839401994" sldId="1703"/>
            <ac:picMk id="12" creationId="{08EACC5E-1FF6-1479-A599-503011F84C90}"/>
          </ac:picMkLst>
        </pc:picChg>
      </pc:sldChg>
      <pc:sldChg chg="addSp delSp modSp add del mod ord">
        <pc:chgData name="Bernat Sort Rufat" userId="1e5df0ea-a861-48a6-82a7-7328f5d65c37" providerId="ADAL" clId="{CCA64883-683B-47C5-847B-28AF095DAAA2}" dt="2022-09-11T11:21:24.869" v="19062" actId="2696"/>
        <pc:sldMkLst>
          <pc:docMk/>
          <pc:sldMk cId="2455064395" sldId="1704"/>
        </pc:sldMkLst>
        <pc:spChg chg="mod">
          <ac:chgData name="Bernat Sort Rufat" userId="1e5df0ea-a861-48a6-82a7-7328f5d65c37" providerId="ADAL" clId="{CCA64883-683B-47C5-847B-28AF095DAAA2}" dt="2022-09-11T11:20:26.545" v="19050" actId="165"/>
          <ac:spMkLst>
            <pc:docMk/>
            <pc:sldMk cId="2455064395" sldId="1704"/>
            <ac:spMk id="5" creationId="{F40D8786-42C8-02AF-92A9-041BBA2B3D66}"/>
          </ac:spMkLst>
        </pc:spChg>
        <pc:spChg chg="mod">
          <ac:chgData name="Bernat Sort Rufat" userId="1e5df0ea-a861-48a6-82a7-7328f5d65c37" providerId="ADAL" clId="{CCA64883-683B-47C5-847B-28AF095DAAA2}" dt="2022-09-11T11:20:26.545" v="19050" actId="165"/>
          <ac:spMkLst>
            <pc:docMk/>
            <pc:sldMk cId="2455064395" sldId="1704"/>
            <ac:spMk id="6" creationId="{4EA303AD-DE1A-0577-FC8F-FDA64A6CE528}"/>
          </ac:spMkLst>
        </pc:spChg>
        <pc:spChg chg="mod">
          <ac:chgData name="Bernat Sort Rufat" userId="1e5df0ea-a861-48a6-82a7-7328f5d65c37" providerId="ADAL" clId="{CCA64883-683B-47C5-847B-28AF095DAAA2}" dt="2022-09-11T11:20:26.545" v="19050" actId="165"/>
          <ac:spMkLst>
            <pc:docMk/>
            <pc:sldMk cId="2455064395" sldId="1704"/>
            <ac:spMk id="8" creationId="{C1AA398C-099F-84B7-DC46-C0E0AAFDD05D}"/>
          </ac:spMkLst>
        </pc:spChg>
        <pc:spChg chg="mod">
          <ac:chgData name="Bernat Sort Rufat" userId="1e5df0ea-a861-48a6-82a7-7328f5d65c37" providerId="ADAL" clId="{CCA64883-683B-47C5-847B-28AF095DAAA2}" dt="2022-09-11T11:20:26.545" v="19050" actId="165"/>
          <ac:spMkLst>
            <pc:docMk/>
            <pc:sldMk cId="2455064395" sldId="1704"/>
            <ac:spMk id="9" creationId="{9D5FD2F9-4EFD-1A1D-616F-24BB181FF26C}"/>
          </ac:spMkLst>
        </pc:spChg>
        <pc:spChg chg="mod">
          <ac:chgData name="Bernat Sort Rufat" userId="1e5df0ea-a861-48a6-82a7-7328f5d65c37" providerId="ADAL" clId="{CCA64883-683B-47C5-847B-28AF095DAAA2}" dt="2022-09-11T11:18:41.581" v="19026" actId="21"/>
          <ac:spMkLst>
            <pc:docMk/>
            <pc:sldMk cId="2455064395" sldId="1704"/>
            <ac:spMk id="15" creationId="{D14CD0A4-3602-92A9-B9E8-150B8FB89E5F}"/>
          </ac:spMkLst>
        </pc:spChg>
        <pc:spChg chg="mod topLvl">
          <ac:chgData name="Bernat Sort Rufat" userId="1e5df0ea-a861-48a6-82a7-7328f5d65c37" providerId="ADAL" clId="{CCA64883-683B-47C5-847B-28AF095DAAA2}" dt="2022-09-11T11:20:56.246" v="19056" actId="164"/>
          <ac:spMkLst>
            <pc:docMk/>
            <pc:sldMk cId="2455064395" sldId="1704"/>
            <ac:spMk id="16" creationId="{FC55FA9D-ECF6-2B08-184C-26B0AC4E03B2}"/>
          </ac:spMkLst>
        </pc:spChg>
        <pc:spChg chg="mod topLvl">
          <ac:chgData name="Bernat Sort Rufat" userId="1e5df0ea-a861-48a6-82a7-7328f5d65c37" providerId="ADAL" clId="{CCA64883-683B-47C5-847B-28AF095DAAA2}" dt="2022-09-11T11:20:56.246" v="19056" actId="164"/>
          <ac:spMkLst>
            <pc:docMk/>
            <pc:sldMk cId="2455064395" sldId="1704"/>
            <ac:spMk id="17" creationId="{CFB5094A-769B-F730-2B3F-A13F3C528104}"/>
          </ac:spMkLst>
        </pc:spChg>
        <pc:spChg chg="del">
          <ac:chgData name="Bernat Sort Rufat" userId="1e5df0ea-a861-48a6-82a7-7328f5d65c37" providerId="ADAL" clId="{CCA64883-683B-47C5-847B-28AF095DAAA2}" dt="2022-09-11T11:19:46.947" v="19045" actId="478"/>
          <ac:spMkLst>
            <pc:docMk/>
            <pc:sldMk cId="2455064395" sldId="1704"/>
            <ac:spMk id="19" creationId="{7BA8DE5A-2C48-FE60-0A7D-17C666C89A61}"/>
          </ac:spMkLst>
        </pc:spChg>
        <pc:spChg chg="add del">
          <ac:chgData name="Bernat Sort Rufat" userId="1e5df0ea-a861-48a6-82a7-7328f5d65c37" providerId="ADAL" clId="{CCA64883-683B-47C5-847B-28AF095DAAA2}" dt="2022-09-11T11:18:38.248" v="19023" actId="22"/>
          <ac:spMkLst>
            <pc:docMk/>
            <pc:sldMk cId="2455064395" sldId="1704"/>
            <ac:spMk id="21" creationId="{57EB3338-F0F7-C945-DB2F-EC004EC3DFF0}"/>
          </ac:spMkLst>
        </pc:spChg>
        <pc:spChg chg="add del">
          <ac:chgData name="Bernat Sort Rufat" userId="1e5df0ea-a861-48a6-82a7-7328f5d65c37" providerId="ADAL" clId="{CCA64883-683B-47C5-847B-28AF095DAAA2}" dt="2022-09-11T11:18:41.396" v="19025" actId="22"/>
          <ac:spMkLst>
            <pc:docMk/>
            <pc:sldMk cId="2455064395" sldId="1704"/>
            <ac:spMk id="22" creationId="{7585086A-64F4-A9AE-C36A-D932351B9ACC}"/>
          </ac:spMkLst>
        </pc:spChg>
        <pc:spChg chg="add del mod">
          <ac:chgData name="Bernat Sort Rufat" userId="1e5df0ea-a861-48a6-82a7-7328f5d65c37" providerId="ADAL" clId="{CCA64883-683B-47C5-847B-28AF095DAAA2}" dt="2022-09-11T11:19:04.128" v="19034" actId="478"/>
          <ac:spMkLst>
            <pc:docMk/>
            <pc:sldMk cId="2455064395" sldId="1704"/>
            <ac:spMk id="24" creationId="{B14A9A13-65BD-EF12-E0DF-6035933E4774}"/>
          </ac:spMkLst>
        </pc:spChg>
        <pc:spChg chg="mod">
          <ac:chgData name="Bernat Sort Rufat" userId="1e5df0ea-a861-48a6-82a7-7328f5d65c37" providerId="ADAL" clId="{CCA64883-683B-47C5-847B-28AF095DAAA2}" dt="2022-09-11T11:20:26.545" v="19050" actId="165"/>
          <ac:spMkLst>
            <pc:docMk/>
            <pc:sldMk cId="2455064395" sldId="1704"/>
            <ac:spMk id="45" creationId="{3D146593-8E81-0ABC-7EC2-9AA39A7FB978}"/>
          </ac:spMkLst>
        </pc:spChg>
        <pc:spChg chg="mod">
          <ac:chgData name="Bernat Sort Rufat" userId="1e5df0ea-a861-48a6-82a7-7328f5d65c37" providerId="ADAL" clId="{CCA64883-683B-47C5-847B-28AF095DAAA2}" dt="2022-09-11T11:20:26.545" v="19050" actId="165"/>
          <ac:spMkLst>
            <pc:docMk/>
            <pc:sldMk cId="2455064395" sldId="1704"/>
            <ac:spMk id="46" creationId="{2BF37D1B-F737-0DD5-5CBA-525C7727B709}"/>
          </ac:spMkLst>
        </pc:spChg>
        <pc:spChg chg="mod topLvl">
          <ac:chgData name="Bernat Sort Rufat" userId="1e5df0ea-a861-48a6-82a7-7328f5d65c37" providerId="ADAL" clId="{CCA64883-683B-47C5-847B-28AF095DAAA2}" dt="2022-09-11T11:20:56.246" v="19056" actId="164"/>
          <ac:spMkLst>
            <pc:docMk/>
            <pc:sldMk cId="2455064395" sldId="1704"/>
            <ac:spMk id="47" creationId="{EDA5A317-5367-C523-9E64-6FDA0BEB32E8}"/>
          </ac:spMkLst>
        </pc:spChg>
        <pc:grpChg chg="mod topLvl">
          <ac:chgData name="Bernat Sort Rufat" userId="1e5df0ea-a861-48a6-82a7-7328f5d65c37" providerId="ADAL" clId="{CCA64883-683B-47C5-847B-28AF095DAAA2}" dt="2022-09-11T11:20:56.246" v="19056" actId="164"/>
          <ac:grpSpMkLst>
            <pc:docMk/>
            <pc:sldMk cId="2455064395" sldId="1704"/>
            <ac:grpSpMk id="4" creationId="{A7833002-AF03-E943-92F0-81A18B9CFD9A}"/>
          </ac:grpSpMkLst>
        </pc:grpChg>
        <pc:grpChg chg="mod topLvl">
          <ac:chgData name="Bernat Sort Rufat" userId="1e5df0ea-a861-48a6-82a7-7328f5d65c37" providerId="ADAL" clId="{CCA64883-683B-47C5-847B-28AF095DAAA2}" dt="2022-09-11T11:20:56.246" v="19056" actId="164"/>
          <ac:grpSpMkLst>
            <pc:docMk/>
            <pc:sldMk cId="2455064395" sldId="1704"/>
            <ac:grpSpMk id="7" creationId="{FC4BF476-44E5-0E3C-1306-112389668749}"/>
          </ac:grpSpMkLst>
        </pc:grpChg>
        <pc:grpChg chg="add del mod">
          <ac:chgData name="Bernat Sort Rufat" userId="1e5df0ea-a861-48a6-82a7-7328f5d65c37" providerId="ADAL" clId="{CCA64883-683B-47C5-847B-28AF095DAAA2}" dt="2022-09-11T11:20:26.545" v="19050" actId="165"/>
          <ac:grpSpMkLst>
            <pc:docMk/>
            <pc:sldMk cId="2455064395" sldId="1704"/>
            <ac:grpSpMk id="11" creationId="{34FC3338-2F0B-F4F4-9ED2-F2D71FEDE464}"/>
          </ac:grpSpMkLst>
        </pc:grpChg>
        <pc:grpChg chg="add mod">
          <ac:chgData name="Bernat Sort Rufat" userId="1e5df0ea-a861-48a6-82a7-7328f5d65c37" providerId="ADAL" clId="{CCA64883-683B-47C5-847B-28AF095DAAA2}" dt="2022-09-11T11:21:01.975" v="19058" actId="12789"/>
          <ac:grpSpMkLst>
            <pc:docMk/>
            <pc:sldMk cId="2455064395" sldId="1704"/>
            <ac:grpSpMk id="12" creationId="{32BDDF3D-57C1-D5BE-A08A-E41E28DB9B51}"/>
          </ac:grpSpMkLst>
        </pc:grpChg>
        <pc:grpChg chg="del">
          <ac:chgData name="Bernat Sort Rufat" userId="1e5df0ea-a861-48a6-82a7-7328f5d65c37" providerId="ADAL" clId="{CCA64883-683B-47C5-847B-28AF095DAAA2}" dt="2022-09-11T11:19:46.037" v="19044" actId="478"/>
          <ac:grpSpMkLst>
            <pc:docMk/>
            <pc:sldMk cId="2455064395" sldId="1704"/>
            <ac:grpSpMk id="13" creationId="{D5CBF8B2-A8F9-7A97-911A-1C33E090F13F}"/>
          </ac:grpSpMkLst>
        </pc:grpChg>
        <pc:grpChg chg="mod topLvl">
          <ac:chgData name="Bernat Sort Rufat" userId="1e5df0ea-a861-48a6-82a7-7328f5d65c37" providerId="ADAL" clId="{CCA64883-683B-47C5-847B-28AF095DAAA2}" dt="2022-09-11T11:20:56.246" v="19056" actId="164"/>
          <ac:grpSpMkLst>
            <pc:docMk/>
            <pc:sldMk cId="2455064395" sldId="1704"/>
            <ac:grpSpMk id="44" creationId="{37EBB442-4CE3-6548-AE45-4ED0B5351A5B}"/>
          </ac:grpSpMkLst>
        </pc:grpChg>
      </pc:sldChg>
      <pc:sldChg chg="add">
        <pc:chgData name="Bernat Sort Rufat" userId="1e5df0ea-a861-48a6-82a7-7328f5d65c37" providerId="ADAL" clId="{CCA64883-683B-47C5-847B-28AF095DAAA2}" dt="2022-09-11T11:21:17.555" v="19059"/>
        <pc:sldMkLst>
          <pc:docMk/>
          <pc:sldMk cId="2152494966" sldId="1705"/>
        </pc:sldMkLst>
      </pc:sldChg>
      <pc:sldChg chg="addSp delSp modSp add del mod ord delAnim">
        <pc:chgData name="Bernat Sort Rufat" userId="1e5df0ea-a861-48a6-82a7-7328f5d65c37" providerId="ADAL" clId="{CCA64883-683B-47C5-847B-28AF095DAAA2}" dt="2022-09-12T19:20:31.435" v="19289" actId="2696"/>
        <pc:sldMkLst>
          <pc:docMk/>
          <pc:sldMk cId="2387025000" sldId="1706"/>
        </pc:sldMkLst>
        <pc:graphicFrameChg chg="add mod">
          <ac:chgData name="Bernat Sort Rufat" userId="1e5df0ea-a861-48a6-82a7-7328f5d65c37" providerId="ADAL" clId="{CCA64883-683B-47C5-847B-28AF095DAAA2}" dt="2022-09-12T15:11:02.762" v="19276" actId="1076"/>
          <ac:graphicFrameMkLst>
            <pc:docMk/>
            <pc:sldMk cId="2387025000" sldId="1706"/>
            <ac:graphicFrameMk id="7" creationId="{C8DF9489-989C-7126-A022-143A810E0648}"/>
          </ac:graphicFrameMkLst>
        </pc:graphicFrameChg>
        <pc:graphicFrameChg chg="del">
          <ac:chgData name="Bernat Sort Rufat" userId="1e5df0ea-a861-48a6-82a7-7328f5d65c37" providerId="ADAL" clId="{CCA64883-683B-47C5-847B-28AF095DAAA2}" dt="2022-09-12T15:10:59.654" v="19274" actId="478"/>
          <ac:graphicFrameMkLst>
            <pc:docMk/>
            <pc:sldMk cId="2387025000" sldId="1706"/>
            <ac:graphicFrameMk id="8" creationId="{056FE107-B1A1-3D2B-82D5-43958F23E280}"/>
          </ac:graphicFrameMkLst>
        </pc:graphicFrameChg>
      </pc:sldChg>
      <pc:sldMasterChg chg="add del addSldLayout delSldLayout">
        <pc:chgData name="Bernat Sort Rufat" userId="1e5df0ea-a861-48a6-82a7-7328f5d65c37" providerId="ADAL" clId="{CCA64883-683B-47C5-847B-28AF095DAAA2}" dt="2022-08-07T15:20:03.399" v="191" actId="47"/>
        <pc:sldMasterMkLst>
          <pc:docMk/>
          <pc:sldMasterMk cId="2817278264" sldId="2147483648"/>
        </pc:sldMasterMkLst>
        <pc:sldLayoutChg chg="add del">
          <pc:chgData name="Bernat Sort Rufat" userId="1e5df0ea-a861-48a6-82a7-7328f5d65c37" providerId="ADAL" clId="{CCA64883-683B-47C5-847B-28AF095DAAA2}" dt="2022-08-07T15:20:03.399" v="191" actId="47"/>
          <pc:sldLayoutMkLst>
            <pc:docMk/>
            <pc:sldMasterMk cId="2817278264" sldId="2147483648"/>
            <pc:sldLayoutMk cId="4050427981" sldId="2147483649"/>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728821847" sldId="2147483650"/>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825199002" sldId="2147483651"/>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654001134" sldId="2147483652"/>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109847663" sldId="2147483653"/>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768507490" sldId="2147483654"/>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475017097" sldId="2147483655"/>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24345594" sldId="2147483656"/>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688120236" sldId="2147483657"/>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448460449" sldId="2147483658"/>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412920011" sldId="2147483659"/>
          </pc:sldLayoutMkLst>
        </pc:sldLayoutChg>
      </pc:sldMasterChg>
      <pc:sldMasterChg chg="add del replId addSldLayout delSldLayout">
        <pc:chgData name="Bernat Sort Rufat" userId="1e5df0ea-a861-48a6-82a7-7328f5d65c37" providerId="ADAL" clId="{CCA64883-683B-47C5-847B-28AF095DAAA2}" dt="2022-08-07T09:25:57.505" v="167" actId="26606"/>
        <pc:sldMasterMkLst>
          <pc:docMk/>
          <pc:sldMasterMk cId="1976607706" sldId="2147483660"/>
        </pc:sldMasterMkLst>
        <pc:sldLayoutChg chg="add del">
          <pc:chgData name="Bernat Sort Rufat" userId="1e5df0ea-a861-48a6-82a7-7328f5d65c37" providerId="ADAL" clId="{CCA64883-683B-47C5-847B-28AF095DAAA2}" dt="2022-08-07T09:25:57.505" v="167" actId="26606"/>
          <pc:sldLayoutMkLst>
            <pc:docMk/>
            <pc:sldMasterMk cId="1976607706" sldId="2147483660"/>
            <pc:sldLayoutMk cId="1655495087" sldId="2147483661"/>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306680329" sldId="2147483662"/>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208091795" sldId="2147483663"/>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157281246" sldId="2147483664"/>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681906492" sldId="2147483665"/>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016065724" sldId="2147483666"/>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37168343" sldId="2147483667"/>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90876645" sldId="2147483668"/>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628129173" sldId="2147483669"/>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73934746" sldId="2147483670"/>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28918366" sldId="2147483671"/>
          </pc:sldLayoutMkLst>
        </pc:sldLayoutChg>
      </pc:sldMasterChg>
      <pc:sldMasterChg chg="add del addSldLayout delSldLayout">
        <pc:chgData name="Bernat Sort Rufat" userId="1e5df0ea-a861-48a6-82a7-7328f5d65c37" providerId="ADAL" clId="{CCA64883-683B-47C5-847B-28AF095DAAA2}" dt="2022-08-07T09:26:19.023" v="170" actId="26606"/>
        <pc:sldMasterMkLst>
          <pc:docMk/>
          <pc:sldMasterMk cId="3878215118" sldId="2147483673"/>
        </pc:sldMasterMkLst>
        <pc:sldLayoutChg chg="add del">
          <pc:chgData name="Bernat Sort Rufat" userId="1e5df0ea-a861-48a6-82a7-7328f5d65c37" providerId="ADAL" clId="{CCA64883-683B-47C5-847B-28AF095DAAA2}" dt="2022-08-07T09:26:19.023" v="170" actId="26606"/>
          <pc:sldLayoutMkLst>
            <pc:docMk/>
            <pc:sldMasterMk cId="3878215118" sldId="2147483673"/>
            <pc:sldLayoutMk cId="3003065152" sldId="2147483662"/>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427356615" sldId="2147483663"/>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617778054" sldId="2147483664"/>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4163571813" sldId="2147483665"/>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298596360" sldId="2147483666"/>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462493089" sldId="2147483667"/>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047878314" sldId="2147483668"/>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985108724" sldId="2147483669"/>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0582112" sldId="2147483670"/>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930441502" sldId="2147483671"/>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62357268" sldId="2147483672"/>
          </pc:sldLayoutMkLst>
        </pc:sldLayoutChg>
      </pc:sldMasterChg>
      <pc:sldMasterChg chg="setBg modSldLayout">
        <pc:chgData name="Bernat Sort Rufat" userId="1e5df0ea-a861-48a6-82a7-7328f5d65c37" providerId="ADAL" clId="{CCA64883-683B-47C5-847B-28AF095DAAA2}" dt="2022-08-07T17:10:57.208" v="269"/>
        <pc:sldMasterMkLst>
          <pc:docMk/>
          <pc:sldMasterMk cId="3827398515" sldId="2147483713"/>
        </pc:sldMasterMkLst>
        <pc:sldLayoutChg chg="setBg">
          <pc:chgData name="Bernat Sort Rufat" userId="1e5df0ea-a861-48a6-82a7-7328f5d65c37" providerId="ADAL" clId="{CCA64883-683B-47C5-847B-28AF095DAAA2}" dt="2022-08-07T17:10:57.208" v="269"/>
          <pc:sldLayoutMkLst>
            <pc:docMk/>
            <pc:sldMasterMk cId="3827398515" sldId="2147483713"/>
            <pc:sldLayoutMk cId="1062076154" sldId="214748371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916447722" sldId="2147483715"/>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609692093" sldId="2147483716"/>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981593703" sldId="2147483717"/>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886692330" sldId="2147483718"/>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858141493" sldId="2147483719"/>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946554037" sldId="2147483720"/>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700099490" sldId="2147483721"/>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442435308" sldId="2147483722"/>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879717" sldId="2147483723"/>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11744790" sldId="214748372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415581819" sldId="2147483725"/>
          </pc:sldLayoutMkLst>
        </pc:sldLayoutChg>
      </pc:sldMasterChg>
      <pc:sldMasterChg chg="del delSldLayout">
        <pc:chgData name="Bernat Sort Rufat" userId="1e5df0ea-a861-48a6-82a7-7328f5d65c37" providerId="ADAL" clId="{CCA64883-683B-47C5-847B-28AF095DAAA2}" dt="2022-08-07T17:47:17.268" v="298" actId="2696"/>
        <pc:sldMasterMkLst>
          <pc:docMk/>
          <pc:sldMasterMk cId="1288982373" sldId="2147483726"/>
        </pc:sldMasterMkLst>
        <pc:sldLayoutChg chg="del">
          <pc:chgData name="Bernat Sort Rufat" userId="1e5df0ea-a861-48a6-82a7-7328f5d65c37" providerId="ADAL" clId="{CCA64883-683B-47C5-847B-28AF095DAAA2}" dt="2022-08-07T17:47:17.268" v="298" actId="2696"/>
          <pc:sldLayoutMkLst>
            <pc:docMk/>
            <pc:sldMasterMk cId="1288982373" sldId="2147483726"/>
            <pc:sldLayoutMk cId="2028874004" sldId="2147483727"/>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103352419" sldId="2147483728"/>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732866360" sldId="2147483729"/>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161766587" sldId="2147483730"/>
          </pc:sldLayoutMkLst>
        </pc:sldLayoutChg>
      </pc:sldMasterChg>
      <pc:sldMasterChg chg="del delSldLayout">
        <pc:chgData name="Bernat Sort Rufat" userId="1e5df0ea-a861-48a6-82a7-7328f5d65c37" providerId="ADAL" clId="{CCA64883-683B-47C5-847B-28AF095DAAA2}" dt="2022-08-07T17:48:34.433" v="303" actId="2696"/>
        <pc:sldMasterMkLst>
          <pc:docMk/>
          <pc:sldMasterMk cId="1472957395" sldId="2147483726"/>
        </pc:sldMasterMkLst>
        <pc:sldLayoutChg chg="del">
          <pc:chgData name="Bernat Sort Rufat" userId="1e5df0ea-a861-48a6-82a7-7328f5d65c37" providerId="ADAL" clId="{CCA64883-683B-47C5-847B-28AF095DAAA2}" dt="2022-08-07T17:48:34.433" v="303" actId="2696"/>
          <pc:sldLayoutMkLst>
            <pc:docMk/>
            <pc:sldMasterMk cId="1472957395" sldId="2147483726"/>
            <pc:sldLayoutMk cId="2643518274" sldId="2147483727"/>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542840071" sldId="2147483728"/>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4164390889" sldId="2147483729"/>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277567629" sldId="2147483730"/>
          </pc:sldLayoutMkLst>
        </pc:sldLayoutChg>
      </pc:sldMasterChg>
      <pc:sldMasterChg chg="del delSldLayout">
        <pc:chgData name="Bernat Sort Rufat" userId="1e5df0ea-a861-48a6-82a7-7328f5d65c37" providerId="ADAL" clId="{CCA64883-683B-47C5-847B-28AF095DAAA2}" dt="2022-08-07T17:50:31.843" v="328" actId="2696"/>
        <pc:sldMasterMkLst>
          <pc:docMk/>
          <pc:sldMasterMk cId="2737972461" sldId="2147483726"/>
        </pc:sldMasterMkLst>
        <pc:sldLayoutChg chg="del">
          <pc:chgData name="Bernat Sort Rufat" userId="1e5df0ea-a861-48a6-82a7-7328f5d65c37" providerId="ADAL" clId="{CCA64883-683B-47C5-847B-28AF095DAAA2}" dt="2022-08-07T17:50:31.843" v="328" actId="2696"/>
          <pc:sldLayoutMkLst>
            <pc:docMk/>
            <pc:sldMasterMk cId="2737972461" sldId="2147483726"/>
            <pc:sldLayoutMk cId="2858370886" sldId="2147483727"/>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431781345" sldId="2147483728"/>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540149777" sldId="2147483729"/>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2137770180" sldId="2147483730"/>
          </pc:sldLayoutMkLst>
        </pc:sldLayoutChg>
      </pc:sldMasterChg>
      <pc:sldMasterChg chg="add del addSldLayout delSldLayout">
        <pc:chgData name="Bernat Sort Rufat" userId="1e5df0ea-a861-48a6-82a7-7328f5d65c37" providerId="ADAL" clId="{CCA64883-683B-47C5-847B-28AF095DAAA2}" dt="2022-08-07T09:26:30.504" v="173" actId="26606"/>
        <pc:sldMasterMkLst>
          <pc:docMk/>
          <pc:sldMasterMk cId="406070570" sldId="2147483738"/>
        </pc:sldMasterMkLst>
        <pc:sldLayoutChg chg="add del">
          <pc:chgData name="Bernat Sort Rufat" userId="1e5df0ea-a861-48a6-82a7-7328f5d65c37" providerId="ADAL" clId="{CCA64883-683B-47C5-847B-28AF095DAAA2}" dt="2022-08-07T09:26:30.504" v="173" actId="26606"/>
          <pc:sldLayoutMkLst>
            <pc:docMk/>
            <pc:sldMasterMk cId="406070570" sldId="2147483738"/>
            <pc:sldLayoutMk cId="608481253" sldId="2147483727"/>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693110535" sldId="2147483728"/>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644649883" sldId="2147483729"/>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865127859" sldId="2147483730"/>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416413065" sldId="2147483731"/>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86190087" sldId="2147483732"/>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084548626" sldId="2147483733"/>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941144278" sldId="2147483734"/>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630927375" sldId="2147483735"/>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18880751" sldId="2147483736"/>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010657451" sldId="2147483737"/>
          </pc:sldLayoutMkLst>
        </pc:sldLayoutChg>
      </pc:sldMasterChg>
    </pc:docChg>
  </pc:docChgLst>
  <pc:docChgLst>
    <pc:chgData name="Bernat Sort Rufat" userId="1879af19-4a76-4529-89d7-c5bc8d59539b" providerId="ADAL" clId="{D214ADBF-F6B8-364F-96B2-EDDF0AC26650}"/>
    <pc:docChg chg="undo custSel addSld modSld sldOrd">
      <pc:chgData name="Bernat Sort Rufat" userId="1879af19-4a76-4529-89d7-c5bc8d59539b" providerId="ADAL" clId="{D214ADBF-F6B8-364F-96B2-EDDF0AC26650}" dt="2023-09-19T07:31:16.951" v="492" actId="478"/>
      <pc:docMkLst>
        <pc:docMk/>
      </pc:docMkLst>
      <pc:sldChg chg="addSp delSp modSp mod">
        <pc:chgData name="Bernat Sort Rufat" userId="1879af19-4a76-4529-89d7-c5bc8d59539b" providerId="ADAL" clId="{D214ADBF-F6B8-364F-96B2-EDDF0AC26650}" dt="2023-09-19T07:31:16.951" v="492" actId="478"/>
        <pc:sldMkLst>
          <pc:docMk/>
          <pc:sldMk cId="1943774886" sldId="1706"/>
        </pc:sldMkLst>
        <pc:spChg chg="add del">
          <ac:chgData name="Bernat Sort Rufat" userId="1879af19-4a76-4529-89d7-c5bc8d59539b" providerId="ADAL" clId="{D214ADBF-F6B8-364F-96B2-EDDF0AC26650}" dt="2023-09-19T07:22:36.422" v="385" actId="22"/>
          <ac:spMkLst>
            <pc:docMk/>
            <pc:sldMk cId="1943774886" sldId="1706"/>
            <ac:spMk id="3" creationId="{67E93B6B-1C94-ACA1-1216-E9CE5E04E09A}"/>
          </ac:spMkLst>
        </pc:spChg>
        <pc:spChg chg="mod">
          <ac:chgData name="Bernat Sort Rufat" userId="1879af19-4a76-4529-89d7-c5bc8d59539b" providerId="ADAL" clId="{D214ADBF-F6B8-364F-96B2-EDDF0AC26650}" dt="2023-09-18T16:57:02.198" v="239" actId="14100"/>
          <ac:spMkLst>
            <pc:docMk/>
            <pc:sldMk cId="1943774886" sldId="1706"/>
            <ac:spMk id="21" creationId="{81880C9B-4341-AD8C-8590-9847341F56CC}"/>
          </ac:spMkLst>
        </pc:spChg>
        <pc:spChg chg="mod">
          <ac:chgData name="Bernat Sort Rufat" userId="1879af19-4a76-4529-89d7-c5bc8d59539b" providerId="ADAL" clId="{D214ADBF-F6B8-364F-96B2-EDDF0AC26650}" dt="2023-09-18T16:40:54.934" v="11" actId="20577"/>
          <ac:spMkLst>
            <pc:docMk/>
            <pc:sldMk cId="1943774886" sldId="1706"/>
            <ac:spMk id="41" creationId="{1AE542AF-2301-F4FB-8D63-AD04EDA14798}"/>
          </ac:spMkLst>
        </pc:spChg>
        <pc:spChg chg="mod">
          <ac:chgData name="Bernat Sort Rufat" userId="1879af19-4a76-4529-89d7-c5bc8d59539b" providerId="ADAL" clId="{D214ADBF-F6B8-364F-96B2-EDDF0AC26650}" dt="2023-09-18T16:57:07.479" v="240" actId="14100"/>
          <ac:spMkLst>
            <pc:docMk/>
            <pc:sldMk cId="1943774886" sldId="1706"/>
            <ac:spMk id="45" creationId="{2FBAE038-7449-F609-A01D-045EC661F973}"/>
          </ac:spMkLst>
        </pc:spChg>
        <pc:grpChg chg="add del mod">
          <ac:chgData name="Bernat Sort Rufat" userId="1879af19-4a76-4529-89d7-c5bc8d59539b" providerId="ADAL" clId="{D214ADBF-F6B8-364F-96B2-EDDF0AC26650}" dt="2023-09-19T07:29:33.677" v="459" actId="164"/>
          <ac:grpSpMkLst>
            <pc:docMk/>
            <pc:sldMk cId="1943774886" sldId="1706"/>
            <ac:grpSpMk id="8" creationId="{232426A7-40F5-F040-3398-C9F29B07AB52}"/>
          </ac:grpSpMkLst>
        </pc:grpChg>
        <pc:grpChg chg="add del mod">
          <ac:chgData name="Bernat Sort Rufat" userId="1879af19-4a76-4529-89d7-c5bc8d59539b" providerId="ADAL" clId="{D214ADBF-F6B8-364F-96B2-EDDF0AC26650}" dt="2023-09-19T07:31:16.951" v="492" actId="478"/>
          <ac:grpSpMkLst>
            <pc:docMk/>
            <pc:sldMk cId="1943774886" sldId="1706"/>
            <ac:grpSpMk id="9" creationId="{38592497-C4E6-7530-DD89-AEC2F89637E8}"/>
          </ac:grpSpMkLst>
        </pc:grpChg>
        <pc:grpChg chg="add mod">
          <ac:chgData name="Bernat Sort Rufat" userId="1879af19-4a76-4529-89d7-c5bc8d59539b" providerId="ADAL" clId="{D214ADBF-F6B8-364F-96B2-EDDF0AC26650}" dt="2023-09-19T07:31:01.743" v="491" actId="1076"/>
          <ac:grpSpMkLst>
            <pc:docMk/>
            <pc:sldMk cId="1943774886" sldId="1706"/>
            <ac:grpSpMk id="12" creationId="{55BDE968-9A08-CE0B-8B58-15714CA9BA1C}"/>
          </ac:grpSpMkLst>
        </pc:grpChg>
        <pc:picChg chg="add del mod modCrop">
          <ac:chgData name="Bernat Sort Rufat" userId="1879af19-4a76-4529-89d7-c5bc8d59539b" providerId="ADAL" clId="{D214ADBF-F6B8-364F-96B2-EDDF0AC26650}" dt="2023-09-19T07:29:55.388" v="478" actId="478"/>
          <ac:picMkLst>
            <pc:docMk/>
            <pc:sldMk cId="1943774886" sldId="1706"/>
            <ac:picMk id="4" creationId="{478B1314-9CDF-CC0E-9047-448C594B79FE}"/>
          </ac:picMkLst>
        </pc:picChg>
        <pc:picChg chg="add del mod">
          <ac:chgData name="Bernat Sort Rufat" userId="1879af19-4a76-4529-89d7-c5bc8d59539b" providerId="ADAL" clId="{D214ADBF-F6B8-364F-96B2-EDDF0AC26650}" dt="2023-09-19T07:24:22.168" v="404" actId="478"/>
          <ac:picMkLst>
            <pc:docMk/>
            <pc:sldMk cId="1943774886" sldId="1706"/>
            <ac:picMk id="5" creationId="{D8B4C302-1DDF-4EE5-368F-633CF471875A}"/>
          </ac:picMkLst>
        </pc:picChg>
        <pc:picChg chg="add del mod">
          <ac:chgData name="Bernat Sort Rufat" userId="1879af19-4a76-4529-89d7-c5bc8d59539b" providerId="ADAL" clId="{D214ADBF-F6B8-364F-96B2-EDDF0AC26650}" dt="2023-09-19T07:29:53.143" v="477" actId="478"/>
          <ac:picMkLst>
            <pc:docMk/>
            <pc:sldMk cId="1943774886" sldId="1706"/>
            <ac:picMk id="6" creationId="{ADF9D627-FD66-D598-B49F-963C3A6BCDFB}"/>
          </ac:picMkLst>
        </pc:picChg>
        <pc:picChg chg="add del mod">
          <ac:chgData name="Bernat Sort Rufat" userId="1879af19-4a76-4529-89d7-c5bc8d59539b" providerId="ADAL" clId="{D214ADBF-F6B8-364F-96B2-EDDF0AC26650}" dt="2023-09-19T07:29:52.312" v="476" actId="478"/>
          <ac:picMkLst>
            <pc:docMk/>
            <pc:sldMk cId="1943774886" sldId="1706"/>
            <ac:picMk id="7" creationId="{EE3B920A-AE06-533D-2440-988F0960544D}"/>
          </ac:picMkLst>
        </pc:picChg>
        <pc:picChg chg="mod">
          <ac:chgData name="Bernat Sort Rufat" userId="1879af19-4a76-4529-89d7-c5bc8d59539b" providerId="ADAL" clId="{D214ADBF-F6B8-364F-96B2-EDDF0AC26650}" dt="2023-09-19T07:30:33.039" v="489" actId="1076"/>
          <ac:picMkLst>
            <pc:docMk/>
            <pc:sldMk cId="1943774886" sldId="1706"/>
            <ac:picMk id="10" creationId="{24A83F8F-9F11-2882-4D12-CA133AE282E8}"/>
          </ac:picMkLst>
        </pc:picChg>
        <pc:picChg chg="mod">
          <ac:chgData name="Bernat Sort Rufat" userId="1879af19-4a76-4529-89d7-c5bc8d59539b" providerId="ADAL" clId="{D214ADBF-F6B8-364F-96B2-EDDF0AC26650}" dt="2023-09-19T07:30:33.039" v="489" actId="1076"/>
          <ac:picMkLst>
            <pc:docMk/>
            <pc:sldMk cId="1943774886" sldId="1706"/>
            <ac:picMk id="11" creationId="{F13ECE0A-4EA7-4B34-BB9D-ED8F0CE51C1A}"/>
          </ac:picMkLst>
        </pc:picChg>
        <pc:picChg chg="mod">
          <ac:chgData name="Bernat Sort Rufat" userId="1879af19-4a76-4529-89d7-c5bc8d59539b" providerId="ADAL" clId="{D214ADBF-F6B8-364F-96B2-EDDF0AC26650}" dt="2023-09-19T07:31:01.743" v="491" actId="1076"/>
          <ac:picMkLst>
            <pc:docMk/>
            <pc:sldMk cId="1943774886" sldId="1706"/>
            <ac:picMk id="13" creationId="{182F60B3-C1BF-BAA2-8A69-6A20B2ACC89A}"/>
          </ac:picMkLst>
        </pc:picChg>
        <pc:picChg chg="mod">
          <ac:chgData name="Bernat Sort Rufat" userId="1879af19-4a76-4529-89d7-c5bc8d59539b" providerId="ADAL" clId="{D214ADBF-F6B8-364F-96B2-EDDF0AC26650}" dt="2023-09-19T07:31:01.743" v="491" actId="1076"/>
          <ac:picMkLst>
            <pc:docMk/>
            <pc:sldMk cId="1943774886" sldId="1706"/>
            <ac:picMk id="14" creationId="{FDE4B654-CE19-A80E-39C5-5C8C7A27A297}"/>
          </ac:picMkLst>
        </pc:picChg>
        <pc:picChg chg="mod">
          <ac:chgData name="Bernat Sort Rufat" userId="1879af19-4a76-4529-89d7-c5bc8d59539b" providerId="ADAL" clId="{D214ADBF-F6B8-364F-96B2-EDDF0AC26650}" dt="2023-09-19T07:30:30.709" v="488" actId="14100"/>
          <ac:picMkLst>
            <pc:docMk/>
            <pc:sldMk cId="1943774886" sldId="1706"/>
            <ac:picMk id="15" creationId="{19F7852D-3620-8B16-0F5E-616FA03EA314}"/>
          </ac:picMkLst>
        </pc:picChg>
        <pc:picChg chg="mod">
          <ac:chgData name="Bernat Sort Rufat" userId="1879af19-4a76-4529-89d7-c5bc8d59539b" providerId="ADAL" clId="{D214ADBF-F6B8-364F-96B2-EDDF0AC26650}" dt="2023-09-19T07:25:42.881" v="418" actId="1076"/>
          <ac:picMkLst>
            <pc:docMk/>
            <pc:sldMk cId="1943774886" sldId="1706"/>
            <ac:picMk id="3074" creationId="{4BEF8FDD-D9DC-F9F1-1F6A-CBAD302CE71F}"/>
          </ac:picMkLst>
        </pc:picChg>
        <pc:picChg chg="add del mod">
          <ac:chgData name="Bernat Sort Rufat" userId="1879af19-4a76-4529-89d7-c5bc8d59539b" providerId="ADAL" clId="{D214ADBF-F6B8-364F-96B2-EDDF0AC26650}" dt="2023-09-19T07:25:34.966" v="413" actId="478"/>
          <ac:picMkLst>
            <pc:docMk/>
            <pc:sldMk cId="1943774886" sldId="1706"/>
            <ac:picMk id="3082" creationId="{740DADC5-CFE1-360F-2F54-07E3E441893A}"/>
          </ac:picMkLst>
        </pc:picChg>
      </pc:sldChg>
      <pc:sldChg chg="addSp delSp modSp new mod ord">
        <pc:chgData name="Bernat Sort Rufat" userId="1879af19-4a76-4529-89d7-c5bc8d59539b" providerId="ADAL" clId="{D214ADBF-F6B8-364F-96B2-EDDF0AC26650}" dt="2023-09-18T19:53:27.359" v="383" actId="1076"/>
        <pc:sldMkLst>
          <pc:docMk/>
          <pc:sldMk cId="282281826" sldId="1707"/>
        </pc:sldMkLst>
        <pc:spChg chg="mod">
          <ac:chgData name="Bernat Sort Rufat" userId="1879af19-4a76-4529-89d7-c5bc8d59539b" providerId="ADAL" clId="{D214ADBF-F6B8-364F-96B2-EDDF0AC26650}" dt="2023-09-18T16:59:06.679" v="243"/>
          <ac:spMkLst>
            <pc:docMk/>
            <pc:sldMk cId="282281826" sldId="1707"/>
            <ac:spMk id="4" creationId="{31A02DC2-C166-0859-1A55-16F2D6F44FAF}"/>
          </ac:spMkLst>
        </pc:spChg>
        <pc:spChg chg="mod">
          <ac:chgData name="Bernat Sort Rufat" userId="1879af19-4a76-4529-89d7-c5bc8d59539b" providerId="ADAL" clId="{D214ADBF-F6B8-364F-96B2-EDDF0AC26650}" dt="2023-09-18T16:59:06.679" v="243"/>
          <ac:spMkLst>
            <pc:docMk/>
            <pc:sldMk cId="282281826" sldId="1707"/>
            <ac:spMk id="5" creationId="{64911766-72AD-2BAE-EA4B-793541CDB6B6}"/>
          </ac:spMkLst>
        </pc:spChg>
        <pc:spChg chg="mod">
          <ac:chgData name="Bernat Sort Rufat" userId="1879af19-4a76-4529-89d7-c5bc8d59539b" providerId="ADAL" clId="{D214ADBF-F6B8-364F-96B2-EDDF0AC26650}" dt="2023-09-18T16:59:06.679" v="243"/>
          <ac:spMkLst>
            <pc:docMk/>
            <pc:sldMk cId="282281826" sldId="1707"/>
            <ac:spMk id="6" creationId="{1ABF8AB9-5349-47D6-CF84-66C15F5E9AE9}"/>
          </ac:spMkLst>
        </pc:spChg>
        <pc:spChg chg="mod">
          <ac:chgData name="Bernat Sort Rufat" userId="1879af19-4a76-4529-89d7-c5bc8d59539b" providerId="ADAL" clId="{D214ADBF-F6B8-364F-96B2-EDDF0AC26650}" dt="2023-09-18T16:59:06.679" v="243"/>
          <ac:spMkLst>
            <pc:docMk/>
            <pc:sldMk cId="282281826" sldId="1707"/>
            <ac:spMk id="7" creationId="{F4753D0A-1278-58F8-FFC6-7E54CBBF506F}"/>
          </ac:spMkLst>
        </pc:spChg>
        <pc:spChg chg="mod">
          <ac:chgData name="Bernat Sort Rufat" userId="1879af19-4a76-4529-89d7-c5bc8d59539b" providerId="ADAL" clId="{D214ADBF-F6B8-364F-96B2-EDDF0AC26650}" dt="2023-09-18T16:59:06.679" v="243"/>
          <ac:spMkLst>
            <pc:docMk/>
            <pc:sldMk cId="282281826" sldId="1707"/>
            <ac:spMk id="8" creationId="{EC2ADC15-D9FF-EF67-B458-02C8635DEF8B}"/>
          </ac:spMkLst>
        </pc:spChg>
        <pc:spChg chg="mod">
          <ac:chgData name="Bernat Sort Rufat" userId="1879af19-4a76-4529-89d7-c5bc8d59539b" providerId="ADAL" clId="{D214ADBF-F6B8-364F-96B2-EDDF0AC26650}" dt="2023-09-18T16:59:06.679" v="243"/>
          <ac:spMkLst>
            <pc:docMk/>
            <pc:sldMk cId="282281826" sldId="1707"/>
            <ac:spMk id="9" creationId="{3EF96F00-C3C4-7536-00C8-69023D00DC9A}"/>
          </ac:spMkLst>
        </pc:spChg>
        <pc:spChg chg="mod">
          <ac:chgData name="Bernat Sort Rufat" userId="1879af19-4a76-4529-89d7-c5bc8d59539b" providerId="ADAL" clId="{D214ADBF-F6B8-364F-96B2-EDDF0AC26650}" dt="2023-09-18T16:59:06.679" v="243"/>
          <ac:spMkLst>
            <pc:docMk/>
            <pc:sldMk cId="282281826" sldId="1707"/>
            <ac:spMk id="10" creationId="{BC547BBD-B0D1-6C44-F658-AB4154F7D228}"/>
          </ac:spMkLst>
        </pc:spChg>
        <pc:spChg chg="add mod">
          <ac:chgData name="Bernat Sort Rufat" userId="1879af19-4a76-4529-89d7-c5bc8d59539b" providerId="ADAL" clId="{D214ADBF-F6B8-364F-96B2-EDDF0AC26650}" dt="2023-09-18T19:53:27.359" v="383" actId="1076"/>
          <ac:spMkLst>
            <pc:docMk/>
            <pc:sldMk cId="282281826" sldId="1707"/>
            <ac:spMk id="11" creationId="{A48DF0A4-F192-1778-6025-8D10B306910C}"/>
          </ac:spMkLst>
        </pc:spChg>
        <pc:grpChg chg="add mod">
          <ac:chgData name="Bernat Sort Rufat" userId="1879af19-4a76-4529-89d7-c5bc8d59539b" providerId="ADAL" clId="{D214ADBF-F6B8-364F-96B2-EDDF0AC26650}" dt="2023-09-18T19:52:59.952" v="380" actId="14100"/>
          <ac:grpSpMkLst>
            <pc:docMk/>
            <pc:sldMk cId="282281826" sldId="1707"/>
            <ac:grpSpMk id="3" creationId="{BF4702D2-1B2E-1624-BD0B-E9185FE6A139}"/>
          </ac:grpSpMkLst>
        </pc:grpChg>
        <pc:graphicFrameChg chg="add mod modGraphic">
          <ac:chgData name="Bernat Sort Rufat" userId="1879af19-4a76-4529-89d7-c5bc8d59539b" providerId="ADAL" clId="{D214ADBF-F6B8-364F-96B2-EDDF0AC26650}" dt="2023-09-18T19:53:19.288" v="382" actId="790"/>
          <ac:graphicFrameMkLst>
            <pc:docMk/>
            <pc:sldMk cId="282281826" sldId="1707"/>
            <ac:graphicFrameMk id="2" creationId="{FF5B9EED-210C-455B-CF96-834179B22F6D}"/>
          </ac:graphicFrameMkLst>
        </pc:graphicFrameChg>
        <pc:graphicFrameChg chg="add del modGraphic">
          <ac:chgData name="Bernat Sort Rufat" userId="1879af19-4a76-4529-89d7-c5bc8d59539b" providerId="ADAL" clId="{D214ADBF-F6B8-364F-96B2-EDDF0AC26650}" dt="2023-09-18T19:41:45.014" v="282"/>
          <ac:graphicFrameMkLst>
            <pc:docMk/>
            <pc:sldMk cId="282281826" sldId="1707"/>
            <ac:graphicFrameMk id="12" creationId="{388D7686-945F-7140-558F-6D427F0B75E6}"/>
          </ac:graphicFrameMkLst>
        </pc:graphicFrameChg>
      </pc:sldChg>
      <pc:sldChg chg="new">
        <pc:chgData name="Bernat Sort Rufat" userId="1879af19-4a76-4529-89d7-c5bc8d59539b" providerId="ADAL" clId="{D214ADBF-F6B8-364F-96B2-EDDF0AC26650}" dt="2023-09-18T16:59:21.662" v="255" actId="680"/>
        <pc:sldMkLst>
          <pc:docMk/>
          <pc:sldMk cId="331963244" sldId="17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0AFD-93B4-4AF2-987A-4595C198CC60}" type="datetimeFigureOut">
              <a:rPr lang="en-US" smtClean="0"/>
              <a:t>9/22/23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DDE0-1E31-4B20-86CE-6761B9F06B01}" type="slidenum">
              <a:rPr lang="en-US" smtClean="0"/>
              <a:t>‹#›</a:t>
            </a:fld>
            <a:endParaRPr lang="en-US"/>
          </a:p>
        </p:txBody>
      </p:sp>
    </p:spTree>
    <p:extLst>
      <p:ext uri="{BB962C8B-B14F-4D97-AF65-F5344CB8AC3E}">
        <p14:creationId xmlns:p14="http://schemas.microsoft.com/office/powerpoint/2010/main" val="4164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F7719-49CC-4B6B-9E2B-6F06A5FC22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46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100" dirty="0">
                <a:effectLst/>
                <a:latin typeface="Tahoma" panose="020B0604030504040204" pitchFamily="34" charset="0"/>
                <a:ea typeface="Times New Roman" panose="02020603050405020304" pitchFamily="18" charset="0"/>
              </a:rPr>
              <a:t>Sin embargo, hasta la fecha no se ha encontrado una forma de garantizar que la rehabilitación sea eficaz para lograr un cambio significativo en la vida del paciente, lo que a veces supone una grave pérdida de tiempo y dinero tanto para el paciente como para el sistema sanitario. </a:t>
            </a:r>
          </a:p>
          <a:p>
            <a:pPr algn="just"/>
            <a:r>
              <a:rPr lang="es-ES" sz="1200" dirty="0">
                <a:effectLst/>
                <a:latin typeface="Tahoma" panose="020B0604030504040204" pitchFamily="34" charset="0"/>
                <a:ea typeface="Times New Roman" panose="02020603050405020304" pitchFamily="18" charset="0"/>
              </a:rPr>
              <a:t>Aunque la rehabilitación es muy prometedora a la hora de restablecer las funciones y mejorar el bienestar de las personas con deficiencias musculoesqueléticas, su eficacia varía mucho debido a la compleja interacción de factores que influyen en los resultados de la terapia. </a:t>
            </a:r>
            <a:endParaRPr lang="es-ES" sz="1200" dirty="0">
              <a:latin typeface="Tahoma" panose="020B0604030504040204" pitchFamily="34" charset="0"/>
              <a:ea typeface="Times New Roman" panose="02020603050405020304" pitchFamily="18" charset="0"/>
            </a:endParaRPr>
          </a:p>
          <a:p>
            <a:pPr algn="just"/>
            <a:r>
              <a:rPr lang="es-ES" sz="1200" dirty="0">
                <a:effectLst/>
                <a:latin typeface="Tahoma" panose="020B0604030504040204" pitchFamily="34" charset="0"/>
                <a:ea typeface="Times New Roman" panose="02020603050405020304" pitchFamily="18" charset="0"/>
              </a:rPr>
              <a:t>Esta imprevisibilidad supone un reto importante tanto para los médicos como para los pacientes, que invierten un tiempo, un esfuerzo y unos recursos considerables en programas de rehabilitación con resultados inciertos.</a:t>
            </a:r>
            <a:endParaRPr lang="en-ES" sz="1200" dirty="0"/>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3</a:t>
            </a:fld>
            <a:endParaRPr lang="en-US"/>
          </a:p>
        </p:txBody>
      </p:sp>
    </p:spTree>
    <p:extLst>
      <p:ext uri="{BB962C8B-B14F-4D97-AF65-F5344CB8AC3E}">
        <p14:creationId xmlns:p14="http://schemas.microsoft.com/office/powerpoint/2010/main" val="125824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200" b="0" dirty="0">
                <a:solidFill>
                  <a:srgbClr val="494B69"/>
                </a:solidFill>
                <a:latin typeface="Roboto"/>
              </a:rPr>
              <a:t>Fundamentado en el artículo de Brian </a:t>
            </a:r>
            <a:r>
              <a:rPr lang="es-ES_tradnl" sz="1200" b="0" dirty="0" err="1">
                <a:solidFill>
                  <a:srgbClr val="494B69"/>
                </a:solidFill>
                <a:latin typeface="Roboto"/>
              </a:rPr>
              <a:t>Horsak</a:t>
            </a:r>
            <a:r>
              <a:rPr lang="es-ES_tradnl" sz="1200" b="0" dirty="0">
                <a:solidFill>
                  <a:srgbClr val="494B69"/>
                </a:solidFill>
                <a:latin typeface="Roboto"/>
              </a:rPr>
              <a:t> et al., '</a:t>
            </a:r>
            <a:r>
              <a:rPr lang="es-ES_tradnl" sz="1200" b="0" dirty="0" err="1">
                <a:solidFill>
                  <a:srgbClr val="494B69"/>
                </a:solidFill>
                <a:latin typeface="Roboto"/>
              </a:rPr>
              <a:t>GaitRec</a:t>
            </a:r>
            <a:r>
              <a:rPr lang="es-ES_tradnl" sz="1200" b="0" dirty="0">
                <a:solidFill>
                  <a:srgbClr val="494B69"/>
                </a:solidFill>
                <a:latin typeface="Roboto"/>
              </a:rPr>
              <a:t>: A </a:t>
            </a:r>
            <a:r>
              <a:rPr lang="es-ES_tradnl" sz="1200" b="0" dirty="0" err="1">
                <a:solidFill>
                  <a:srgbClr val="494B69"/>
                </a:solidFill>
                <a:latin typeface="Roboto"/>
              </a:rPr>
              <a:t>Large-Scale</a:t>
            </a:r>
            <a:r>
              <a:rPr lang="es-ES_tradnl" sz="1200" b="0" dirty="0">
                <a:solidFill>
                  <a:srgbClr val="494B69"/>
                </a:solidFill>
                <a:latin typeface="Roboto"/>
              </a:rPr>
              <a:t> </a:t>
            </a:r>
            <a:r>
              <a:rPr lang="es-ES_tradnl" sz="1200" b="0" dirty="0" err="1">
                <a:solidFill>
                  <a:srgbClr val="494B69"/>
                </a:solidFill>
                <a:latin typeface="Roboto"/>
              </a:rPr>
              <a:t>Ground</a:t>
            </a:r>
            <a:r>
              <a:rPr lang="es-ES_tradnl" sz="1200" b="0" dirty="0">
                <a:solidFill>
                  <a:srgbClr val="494B69"/>
                </a:solidFill>
                <a:latin typeface="Roboto"/>
              </a:rPr>
              <a:t> </a:t>
            </a:r>
            <a:r>
              <a:rPr lang="es-ES_tradnl" sz="1200" b="0" dirty="0" err="1">
                <a:solidFill>
                  <a:srgbClr val="494B69"/>
                </a:solidFill>
                <a:latin typeface="Roboto"/>
              </a:rPr>
              <a:t>Reaction</a:t>
            </a:r>
            <a:r>
              <a:rPr lang="es-ES_tradnl" sz="1200" b="0" dirty="0">
                <a:solidFill>
                  <a:srgbClr val="494B69"/>
                </a:solidFill>
                <a:latin typeface="Roboto"/>
              </a:rPr>
              <a:t> </a:t>
            </a:r>
            <a:r>
              <a:rPr lang="es-ES_tradnl" sz="1200" b="0" dirty="0" err="1">
                <a:solidFill>
                  <a:srgbClr val="494B69"/>
                </a:solidFill>
                <a:latin typeface="Roboto"/>
              </a:rPr>
              <a:t>Force</a:t>
            </a:r>
            <a:r>
              <a:rPr lang="es-ES_tradnl" sz="1200" b="0" dirty="0">
                <a:solidFill>
                  <a:srgbClr val="494B69"/>
                </a:solidFill>
                <a:latin typeface="Roboto"/>
              </a:rPr>
              <a:t> </a:t>
            </a:r>
            <a:r>
              <a:rPr lang="es-ES_tradnl" sz="1200" b="0" dirty="0" err="1">
                <a:solidFill>
                  <a:srgbClr val="494B69"/>
                </a:solidFill>
                <a:latin typeface="Roboto"/>
              </a:rPr>
              <a:t>Dataset</a:t>
            </a:r>
            <a:r>
              <a:rPr lang="es-ES_tradnl" sz="1200" b="0" dirty="0">
                <a:solidFill>
                  <a:srgbClr val="494B69"/>
                </a:solidFill>
                <a:latin typeface="Roboto"/>
              </a:rPr>
              <a:t> </a:t>
            </a:r>
            <a:r>
              <a:rPr lang="es-ES_tradnl" sz="1200" b="0" dirty="0" err="1">
                <a:solidFill>
                  <a:srgbClr val="494B69"/>
                </a:solidFill>
                <a:latin typeface="Roboto"/>
              </a:rPr>
              <a:t>of</a:t>
            </a:r>
            <a:r>
              <a:rPr lang="es-ES_tradnl" sz="1200" b="0" dirty="0">
                <a:solidFill>
                  <a:srgbClr val="494B69"/>
                </a:solidFill>
                <a:latin typeface="Roboto"/>
              </a:rPr>
              <a:t> </a:t>
            </a:r>
            <a:r>
              <a:rPr lang="es-ES_tradnl" sz="1200" b="0" dirty="0" err="1">
                <a:solidFill>
                  <a:srgbClr val="494B69"/>
                </a:solidFill>
                <a:latin typeface="Roboto"/>
              </a:rPr>
              <a:t>Healthy</a:t>
            </a:r>
            <a:r>
              <a:rPr lang="es-ES_tradnl" sz="1200" b="0" dirty="0">
                <a:solidFill>
                  <a:srgbClr val="494B69"/>
                </a:solidFill>
                <a:latin typeface="Roboto"/>
              </a:rPr>
              <a:t> and </a:t>
            </a:r>
            <a:r>
              <a:rPr lang="es-ES_tradnl" sz="1200" b="0" dirty="0" err="1">
                <a:solidFill>
                  <a:srgbClr val="494B69"/>
                </a:solidFill>
                <a:latin typeface="Roboto"/>
              </a:rPr>
              <a:t>Impaired</a:t>
            </a:r>
            <a:r>
              <a:rPr lang="es-ES_tradnl" sz="1200" b="0" dirty="0">
                <a:solidFill>
                  <a:srgbClr val="494B69"/>
                </a:solidFill>
                <a:latin typeface="Roboto"/>
              </a:rPr>
              <a:t> </a:t>
            </a:r>
            <a:r>
              <a:rPr lang="es-ES_tradnl" sz="1200" b="0" dirty="0" err="1">
                <a:solidFill>
                  <a:srgbClr val="494B69"/>
                </a:solidFill>
                <a:latin typeface="Roboto"/>
              </a:rPr>
              <a:t>Gait</a:t>
            </a:r>
            <a:r>
              <a:rPr lang="es-ES_tradnl" sz="1200" b="0" dirty="0">
                <a:solidFill>
                  <a:srgbClr val="494B69"/>
                </a:solidFill>
                <a:latin typeface="Roboto"/>
              </a:rPr>
              <a:t>', nuestra investigación se apoya en un conjunto de datos exhaustivo.</a:t>
            </a:r>
          </a:p>
          <a:p>
            <a:pPr marL="0" indent="0">
              <a:lnSpc>
                <a:spcPct val="130000"/>
              </a:lnSpc>
              <a:buFont typeface="Wingdings" panose="05000000000000000000" pitchFamily="2" charset="2"/>
              <a:buNone/>
            </a:pPr>
            <a:endParaRPr lang="es-ES_tradnl" sz="1200" b="0" dirty="0">
              <a:solidFill>
                <a:srgbClr val="494B69"/>
              </a:solidFill>
              <a:latin typeface="Roboto"/>
            </a:endParaRPr>
          </a:p>
          <a:p>
            <a:pPr marL="0" indent="0">
              <a:lnSpc>
                <a:spcPct val="130000"/>
              </a:lnSpc>
              <a:buFont typeface="Wingdings" panose="05000000000000000000" pitchFamily="2" charset="2"/>
              <a:buNone/>
            </a:pPr>
            <a:r>
              <a:rPr lang="es-ES_tradnl" sz="1200" b="0" dirty="0">
                <a:solidFill>
                  <a:srgbClr val="494B69"/>
                </a:solidFill>
                <a:latin typeface="Roboto"/>
              </a:rPr>
              <a:t>Este recurso plantea oportunidades significativas para explorar y profundizar en el análisis de marcha y la rehabilitación.</a:t>
            </a:r>
          </a:p>
          <a:p>
            <a:pPr marL="0" indent="0">
              <a:lnSpc>
                <a:spcPct val="130000"/>
              </a:lnSpc>
              <a:buFont typeface="Wingdings" panose="05000000000000000000" pitchFamily="2" charset="2"/>
              <a:buNone/>
            </a:pPr>
            <a:r>
              <a:rPr lang="es-ES_tradnl" sz="1200" b="0" dirty="0">
                <a:solidFill>
                  <a:srgbClr val="494B69"/>
                </a:solidFill>
                <a:latin typeface="Roboto"/>
              </a:rPr>
              <a:t>Nuestra motivación surge de la necesidad de cerrar la brecha entre los objetivos de la rehabilitación y los resultados concretos para pacientes con deficiencias musculoesqueléticas.</a:t>
            </a:r>
          </a:p>
          <a:p>
            <a:pPr marL="0" indent="0">
              <a:lnSpc>
                <a:spcPct val="130000"/>
              </a:lnSpc>
              <a:buFont typeface="Wingdings" panose="05000000000000000000" pitchFamily="2" charset="2"/>
              <a:buNone/>
            </a:pPr>
            <a:r>
              <a:rPr lang="es-ES_tradnl" sz="1200" b="0" dirty="0">
                <a:solidFill>
                  <a:srgbClr val="494B69"/>
                </a:solidFill>
                <a:latin typeface="Roboto"/>
              </a:rPr>
              <a:t>Queremos dotar a médicos y pacientes de herramientas para adaptar terapias basadas en indicadores objetivos, brindando un camino más claro hacia la recuperación.</a:t>
            </a:r>
          </a:p>
          <a:p>
            <a:pPr marL="0" indent="0">
              <a:lnSpc>
                <a:spcPct val="130000"/>
              </a:lnSpc>
              <a:buFont typeface="Wingdings" panose="05000000000000000000" pitchFamily="2" charset="2"/>
              <a:buNone/>
            </a:pPr>
            <a:endParaRPr lang="es-ES_tradnl" b="0" dirty="0">
              <a:solidFill>
                <a:srgbClr val="494B69"/>
              </a:solidFill>
              <a:latin typeface="Roboto"/>
            </a:endParaRPr>
          </a:p>
          <a:p>
            <a:pPr marL="0" indent="0">
              <a:lnSpc>
                <a:spcPct val="130000"/>
              </a:lnSpc>
              <a:buFont typeface="Wingdings" panose="05000000000000000000" pitchFamily="2" charset="2"/>
              <a:buNone/>
            </a:pPr>
            <a:r>
              <a:rPr lang="es-ES_tradnl" b="0" dirty="0">
                <a:solidFill>
                  <a:srgbClr val="494B69"/>
                </a:solidFill>
                <a:latin typeface="Roboto"/>
              </a:rPr>
              <a:t>Más allá del ámbito clínico, nuestras investigaciones buscan abordar preocupaciones humanitarias y de eficiencia.</a:t>
            </a:r>
          </a:p>
          <a:p>
            <a:pPr marL="0" indent="0">
              <a:lnSpc>
                <a:spcPct val="130000"/>
              </a:lnSpc>
              <a:buFont typeface="Wingdings" panose="05000000000000000000" pitchFamily="2" charset="2"/>
              <a:buNone/>
            </a:pPr>
            <a:r>
              <a:rPr lang="es-ES_tradnl" b="0" dirty="0">
                <a:solidFill>
                  <a:srgbClr val="494B69"/>
                </a:solidFill>
                <a:latin typeface="Roboto"/>
              </a:rPr>
              <a:t>Reducir ineficiencias en programas de rehabilitación puede aliviar cargas en sistemas de atención médica y mejorar la calidad de vida de pacientes.</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4</a:t>
            </a:fld>
            <a:endParaRPr lang="en-US"/>
          </a:p>
        </p:txBody>
      </p:sp>
    </p:spTree>
    <p:extLst>
      <p:ext uri="{BB962C8B-B14F-4D97-AF65-F5344CB8AC3E}">
        <p14:creationId xmlns:p14="http://schemas.microsoft.com/office/powerpoint/2010/main" val="378878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dirty="0">
              <a:effectLst/>
              <a:latin typeface="Times New Roman" panose="02020603050405020304" pitchFamily="18" charset="0"/>
              <a:ea typeface="Times New Roman" panose="02020603050405020304" pitchFamily="18" charset="0"/>
            </a:endParaRPr>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los últimos años, el análisis clínico de la marcha (ACM) ha experimentado avances significativos gracias a las técnicas de aprendizaje automático y aprendizaje profundo.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el ámbito predictivo, se han explorado enfoques de aprendizaje automático para predecir resultados postoperatorios y mejorar la toma de decisiones en intervenciones ortopédicas.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A pesar de estos avances, existe un vacío en la predicción del progreso de pacientes con deficiencias musculoesqueléticas en terapias de rehabilitación.</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7</a:t>
            </a:fld>
            <a:endParaRPr lang="en-US"/>
          </a:p>
        </p:txBody>
      </p:sp>
    </p:spTree>
    <p:extLst>
      <p:ext uri="{BB962C8B-B14F-4D97-AF65-F5344CB8AC3E}">
        <p14:creationId xmlns:p14="http://schemas.microsoft.com/office/powerpoint/2010/main" val="106796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800" b="0" dirty="0">
                <a:solidFill>
                  <a:srgbClr val="494B69"/>
                </a:solidFill>
                <a:latin typeface="Roboto"/>
              </a:rPr>
              <a:t>Niños con Parálisis Cerebral.</a:t>
            </a:r>
          </a:p>
          <a:p>
            <a:pPr marL="0" indent="0">
              <a:lnSpc>
                <a:spcPct val="130000"/>
              </a:lnSpc>
              <a:buFont typeface="Wingdings" panose="05000000000000000000" pitchFamily="2" charset="2"/>
              <a:buNone/>
            </a:pPr>
            <a:r>
              <a:rPr lang="es-ES_tradnl" sz="1800" b="0" dirty="0">
                <a:solidFill>
                  <a:srgbClr val="494B69"/>
                </a:solidFill>
                <a:latin typeface="Roboto"/>
              </a:rPr>
              <a:t>Análisis de componentes principales (PCA) para reducir la dimensionalidad de las características de entrada.</a:t>
            </a: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0" indent="0">
              <a:lnSpc>
                <a:spcPct val="130000"/>
              </a:lnSpc>
              <a:buFont typeface="Wingdings" panose="05000000000000000000" pitchFamily="2" charset="2"/>
              <a:buNone/>
            </a:pPr>
            <a:r>
              <a:rPr lang="es-ES_tradnl" sz="1800" b="0" dirty="0">
                <a:solidFill>
                  <a:srgbClr val="494B69"/>
                </a:solidFill>
                <a:latin typeface="Roboto"/>
              </a:rPr>
              <a:t>Predecir:</a:t>
            </a: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285750" indent="-285750">
              <a:lnSpc>
                <a:spcPct val="130000"/>
              </a:lnSpc>
              <a:buFont typeface="Arial" panose="020B0604020202020204" pitchFamily="34" charset="0"/>
              <a:buChar char="•"/>
            </a:pPr>
            <a:r>
              <a:rPr lang="es-ES_tradnl" sz="1800" b="0" dirty="0">
                <a:solidFill>
                  <a:srgbClr val="494B69"/>
                </a:solidFill>
                <a:latin typeface="Roboto"/>
              </a:rPr>
              <a:t>2015: la flexión de la rodilla durante la marcha postoperatoria, teniendo en cuenta los datos cinemáticos preoperatorios proyectados en un espacio de dimensión inferior mediante el análisis de componentes principales (PCA), los resultados de la exploración física y el tipo de cirugía (Modelo de regresión lineal múltiple, Redes neuronales para el ajuste no lineal de datos).</a:t>
            </a:r>
          </a:p>
          <a:p>
            <a:pPr>
              <a:lnSpc>
                <a:spcPct val="130000"/>
              </a:lnSpc>
            </a:pPr>
            <a:endParaRPr lang="es-ES_tradnl" sz="1800" b="0" dirty="0">
              <a:solidFill>
                <a:srgbClr val="494B69"/>
              </a:solidFill>
              <a:latin typeface="Roboto"/>
            </a:endParaRPr>
          </a:p>
          <a:p>
            <a:pPr marL="285750" indent="-285750">
              <a:lnSpc>
                <a:spcPct val="130000"/>
              </a:lnSpc>
              <a:buFont typeface="Arial" panose="020B0604020202020204" pitchFamily="34" charset="0"/>
              <a:buChar char="•"/>
            </a:pPr>
            <a:r>
              <a:rPr lang="es-ES" sz="1800" b="0" dirty="0">
                <a:solidFill>
                  <a:srgbClr val="494B69"/>
                </a:solidFill>
                <a:latin typeface="Roboto" panose="02000000000000000000" pitchFamily="2" charset="0"/>
                <a:ea typeface="Roboto" panose="02000000000000000000" pitchFamily="2" charset="0"/>
                <a:cs typeface="Roboto" panose="02000000000000000000" pitchFamily="2" charset="0"/>
              </a:rPr>
              <a:t>2017: y más adelante p</a:t>
            </a:r>
            <a:r>
              <a:rPr lang="es-ES"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redecir los patrones generales de la marcha</a:t>
            </a:r>
            <a:r>
              <a:rPr lang="en-ES"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 </a:t>
            </a:r>
            <a:r>
              <a:rPr lang="es-ES_tradnl"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a:t>
            </a:r>
            <a:r>
              <a:rPr lang="es-ES_tradnl" sz="1800" b="0" dirty="0">
                <a:solidFill>
                  <a:srgbClr val="494B69"/>
                </a:solidFill>
                <a:latin typeface="Roboto"/>
              </a:rPr>
              <a:t>Modelo de regresión lineal múltiple).</a:t>
            </a:r>
            <a:endParaRPr lang="es-ES_tradnl" sz="1800" b="0" dirty="0">
              <a:solidFill>
                <a:srgbClr val="494B69"/>
              </a:solidFill>
              <a:latin typeface="Roboto" panose="02000000000000000000" pitchFamily="2" charset="0"/>
              <a:ea typeface="Roboto" panose="02000000000000000000" pitchFamily="2" charset="0"/>
              <a:cs typeface="Roboto" panose="02000000000000000000" pitchFamily="2" charset="0"/>
            </a:endParaRP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0" indent="0">
              <a:lnSpc>
                <a:spcPct val="130000"/>
              </a:lnSpc>
              <a:buFont typeface="Wingdings" panose="05000000000000000000" pitchFamily="2" charset="2"/>
              <a:buNone/>
            </a:pPr>
            <a:r>
              <a:rPr lang="es-ES_tradnl" sz="1800" b="0" dirty="0">
                <a:solidFill>
                  <a:srgbClr val="494B69"/>
                </a:solidFill>
                <a:latin typeface="Roboto"/>
              </a:rPr>
              <a:t>Predicen ángulos.</a:t>
            </a:r>
          </a:p>
          <a:p>
            <a:pPr marL="0" indent="0">
              <a:lnSpc>
                <a:spcPct val="130000"/>
              </a:lnSpc>
              <a:buFont typeface="Wingdings" panose="05000000000000000000" pitchFamily="2" charset="2"/>
              <a:buNone/>
            </a:pPr>
            <a:r>
              <a:rPr lang="es-ES_tradnl" sz="1800" b="0" dirty="0">
                <a:solidFill>
                  <a:srgbClr val="494B69"/>
                </a:solidFill>
                <a:latin typeface="Roboto"/>
              </a:rPr>
              <a:t>Evalúan con el RMSE.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i="1" dirty="0" err="1">
                <a:effectLst/>
                <a:latin typeface="Tahoma" panose="020B0604030504040204" pitchFamily="34" charset="0"/>
                <a:ea typeface="Times New Roman" panose="02020603050405020304" pitchFamily="18" charset="0"/>
              </a:rPr>
              <a:t>Predicting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Postoperative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Knee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Flexion</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during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Gait</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of</a:t>
            </a:r>
            <a:r>
              <a:rPr lang="es-ES" sz="1800" i="1" dirty="0">
                <a:effectLst/>
                <a:latin typeface="Tahoma" panose="020B0604030504040204" pitchFamily="34" charset="0"/>
                <a:ea typeface="Times New Roman" panose="02020603050405020304" pitchFamily="18" charset="0"/>
              </a:rPr>
              <a:t> Cerebral </a:t>
            </a:r>
            <a:r>
              <a:rPr lang="es-ES" sz="1800" i="1" dirty="0" err="1">
                <a:effectLst/>
                <a:latin typeface="Tahoma" panose="020B0604030504040204" pitchFamily="34" charset="0"/>
                <a:ea typeface="Times New Roman" panose="02020603050405020304" pitchFamily="18" charset="0"/>
              </a:rPr>
              <a:t>Palsy</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Children</a:t>
            </a:r>
            <a:r>
              <a:rPr lang="es-ES" sz="1800" dirty="0">
                <a:effectLst/>
                <a:latin typeface="Tahoma" panose="020B0604030504040204" pitchFamily="34" charset="0"/>
                <a:ea typeface="Times New Roman" panose="02020603050405020304" pitchFamily="18" charset="0"/>
              </a:rPr>
              <a:t>, de Omar A. Galarraga C. et al.</a:t>
            </a:r>
            <a:r>
              <a:rPr lang="en-ES" sz="1800" dirty="0">
                <a:effectLst/>
              </a:rPr>
              <a:t> </a:t>
            </a:r>
            <a:endParaRPr lang="en-ES" sz="1800" dirty="0"/>
          </a:p>
          <a:p>
            <a:endParaRPr lang="en-ES" sz="1800" i="1" dirty="0">
              <a:effectLst/>
              <a:latin typeface="Times New Roman" panose="02020603050405020304" pitchFamily="18" charset="0"/>
              <a:ea typeface="Times New Roman" panose="02020603050405020304" pitchFamily="18" charset="0"/>
              <a:cs typeface="Tahoma" panose="020B0604030504040204" pitchFamily="34" charset="0"/>
            </a:endParaRPr>
          </a:p>
          <a:p>
            <a:r>
              <a:rPr lang="en-ES" sz="1800" i="1" dirty="0">
                <a:effectLst/>
                <a:latin typeface="Times New Roman" panose="02020603050405020304" pitchFamily="18" charset="0"/>
                <a:ea typeface="Times New Roman" panose="02020603050405020304" pitchFamily="18" charset="0"/>
                <a:cs typeface="Tahoma" panose="020B0604030504040204" pitchFamily="34" charset="0"/>
              </a:rPr>
              <a:t>Estimation of Postoperative Knee Flexion at Initial Contact of Cerebral Palsy Children using Neural Networks</a:t>
            </a:r>
            <a:r>
              <a:rPr lang="en-ES" sz="1800" dirty="0">
                <a:effectLst/>
                <a:latin typeface="Times New Roman" panose="02020603050405020304" pitchFamily="18" charset="0"/>
                <a:ea typeface="Times New Roman" panose="02020603050405020304" pitchFamily="18" charset="0"/>
                <a:cs typeface="Tahoma" panose="020B0604030504040204" pitchFamily="34" charset="0"/>
              </a:rPr>
              <a:t> de Omar A. Galarraga C. et al. </a:t>
            </a:r>
          </a:p>
          <a:p>
            <a:endParaRPr lang="en-ES" sz="1800" dirty="0">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1" dirty="0" err="1">
                <a:effectLst/>
                <a:latin typeface="Tahoma" panose="020B0604030504040204" pitchFamily="34" charset="0"/>
                <a:ea typeface="Times New Roman" panose="02020603050405020304" pitchFamily="18" charset="0"/>
              </a:rPr>
              <a:t>Predicting</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Postoperative</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Gait</a:t>
            </a:r>
            <a:r>
              <a:rPr lang="es-ES" sz="1200" i="1" dirty="0">
                <a:effectLst/>
                <a:latin typeface="Tahoma" panose="020B0604030504040204" pitchFamily="34" charset="0"/>
                <a:ea typeface="Times New Roman" panose="02020603050405020304" pitchFamily="18" charset="0"/>
              </a:rPr>
              <a:t> in Cerebral </a:t>
            </a:r>
            <a:r>
              <a:rPr lang="es-ES" sz="1200" i="1" dirty="0" err="1">
                <a:effectLst/>
                <a:latin typeface="Tahoma" panose="020B0604030504040204" pitchFamily="34" charset="0"/>
                <a:ea typeface="Times New Roman" panose="02020603050405020304" pitchFamily="18" charset="0"/>
              </a:rPr>
              <a:t>Palsy</a:t>
            </a:r>
            <a:r>
              <a:rPr lang="es-ES" sz="1200" dirty="0">
                <a:effectLst/>
                <a:latin typeface="Tahoma" panose="020B0604030504040204" pitchFamily="34" charset="0"/>
                <a:ea typeface="Times New Roman" panose="02020603050405020304" pitchFamily="18" charset="0"/>
              </a:rPr>
              <a:t>, de Omar A. Galarraga C. et al. </a:t>
            </a:r>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8</a:t>
            </a:fld>
            <a:endParaRPr lang="en-US"/>
          </a:p>
        </p:txBody>
      </p:sp>
    </p:spTree>
    <p:extLst>
      <p:ext uri="{BB962C8B-B14F-4D97-AF65-F5344CB8AC3E}">
        <p14:creationId xmlns:p14="http://schemas.microsoft.com/office/powerpoint/2010/main" val="9557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9</a:t>
            </a:fld>
            <a:endParaRPr lang="en-US"/>
          </a:p>
        </p:txBody>
      </p:sp>
    </p:spTree>
    <p:extLst>
      <p:ext uri="{BB962C8B-B14F-4D97-AF65-F5344CB8AC3E}">
        <p14:creationId xmlns:p14="http://schemas.microsoft.com/office/powerpoint/2010/main" val="170386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06207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8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1174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9/22/23</a:t>
            </a:fld>
            <a:endParaRPr lang="en-US"/>
          </a:p>
        </p:txBody>
      </p:sp>
      <p:sp>
        <p:nvSpPr>
          <p:cNvPr id="4" name="Holder 4"/>
          <p:cNvSpPr>
            <a:spLocks noGrp="1"/>
          </p:cNvSpPr>
          <p:nvPr>
            <p:ph type="sldNum" sz="quarter" idx="7"/>
          </p:nvPr>
        </p:nvSpPr>
        <p:spPr/>
        <p:txBody>
          <a:bodyPr lIns="0" tIns="0" rIns="0" bIns="0"/>
          <a:lstStyle>
            <a:lvl1pPr>
              <a:defRPr sz="1400" b="1" i="0">
                <a:solidFill>
                  <a:srgbClr val="313131"/>
                </a:solidFill>
                <a:latin typeface="Calibri"/>
                <a:cs typeface="Calibri"/>
              </a:defRPr>
            </a:lvl1pPr>
          </a:lstStyle>
          <a:p>
            <a:pPr marL="50799" algn="just">
              <a:lnSpc>
                <a:spcPts val="1467"/>
              </a:lnSpc>
            </a:pPr>
            <a:r>
              <a:rPr lang="en-US" spc="-7"/>
              <a:t>Use</a:t>
            </a:r>
            <a:r>
              <a:rPr lang="en-US" spc="-27"/>
              <a:t> </a:t>
            </a:r>
            <a:r>
              <a:rPr lang="en-US"/>
              <a:t>Case</a:t>
            </a:r>
            <a:r>
              <a:rPr lang="en-US" spc="-33"/>
              <a:t> </a:t>
            </a:r>
            <a:r>
              <a:rPr lang="en-US"/>
              <a:t>Intensive</a:t>
            </a:r>
            <a:r>
              <a:rPr lang="en-US" spc="-40"/>
              <a:t> </a:t>
            </a:r>
            <a:r>
              <a:rPr lang="en-US" spc="-7"/>
              <a:t>Care</a:t>
            </a:r>
          </a:p>
          <a:p>
            <a:pPr marL="50799" marR="208275" algn="just">
              <a:spcBef>
                <a:spcPts val="753"/>
              </a:spcBef>
            </a:pPr>
            <a:r>
              <a:rPr lang="en-US" b="0" spc="-7"/>
              <a:t>Data</a:t>
            </a:r>
            <a:r>
              <a:rPr lang="en-US" b="0" spc="-67"/>
              <a:t> </a:t>
            </a:r>
            <a:r>
              <a:rPr lang="en-US" b="0"/>
              <a:t>Management</a:t>
            </a:r>
            <a:r>
              <a:rPr lang="en-US" b="0" spc="-67"/>
              <a:t> </a:t>
            </a:r>
            <a:r>
              <a:rPr lang="en-US" b="0" spc="-7"/>
              <a:t>for </a:t>
            </a:r>
            <a:r>
              <a:rPr lang="en-US" b="0" spc="-300"/>
              <a:t> </a:t>
            </a:r>
            <a:r>
              <a:rPr lang="en-US" b="0" spc="-7"/>
              <a:t>Digital </a:t>
            </a:r>
            <a:r>
              <a:rPr lang="en-US" b="0"/>
              <a:t>Health, </a:t>
            </a:r>
            <a:r>
              <a:rPr lang="en-US" b="0" spc="-7"/>
              <a:t>Winter </a:t>
            </a:r>
            <a:r>
              <a:rPr lang="en-US" b="0" spc="-300"/>
              <a:t> </a:t>
            </a:r>
            <a:r>
              <a:rPr lang="en-US" b="0"/>
              <a:t>2018</a:t>
            </a:r>
          </a:p>
          <a:p>
            <a:pPr marL="50799">
              <a:spcBef>
                <a:spcPts val="80"/>
              </a:spcBef>
            </a:pPr>
            <a:fld id="{81D60167-4931-47E6-BA6A-407CBD079E47}" type="slidenum">
              <a:rPr lang="en-US" smtClean="0"/>
              <a:pPr marL="50799">
                <a:spcBef>
                  <a:spcPts val="80"/>
                </a:spcBef>
              </a:pPr>
              <a:t>‹#›</a:t>
            </a:fld>
            <a:endParaRPr lang="en-US" dirty="0"/>
          </a:p>
        </p:txBody>
      </p:sp>
    </p:spTree>
    <p:extLst>
      <p:ext uri="{BB962C8B-B14F-4D97-AF65-F5344CB8AC3E}">
        <p14:creationId xmlns:p14="http://schemas.microsoft.com/office/powerpoint/2010/main" val="141558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91644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B9DF1BF-CFF1-4B41-83E1-B32EEC20DBB6}"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60969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9DF1BF-CFF1-4B41-83E1-B32EEC20DBB6}" type="datetimeFigureOut">
              <a:rPr lang="en-US" smtClean="0"/>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9815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9DF1BF-CFF1-4B41-83E1-B32EEC20DBB6}" type="datetimeFigureOut">
              <a:rPr lang="en-US" smtClean="0"/>
              <a:t>9/22/23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88669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9DF1BF-CFF1-4B41-83E1-B32EEC20DBB6}" type="datetimeFigureOut">
              <a:rPr lang="en-US" smtClean="0"/>
              <a:t>9/22/23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85814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F1BF-CFF1-4B41-83E1-B32EEC20DBB6}" type="datetimeFigureOut">
              <a:rPr lang="en-US" smtClean="0"/>
              <a:t>9/22/23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94655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70009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44243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F1BF-CFF1-4B41-83E1-B32EEC20DBB6}" type="datetimeFigureOut">
              <a:rPr lang="en-US" smtClean="0"/>
              <a:t>9/22/23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EF97-49AE-4352-987F-A11005F0BFF5}" type="slidenum">
              <a:rPr lang="en-US" smtClean="0"/>
              <a:t>‹#›</a:t>
            </a:fld>
            <a:endParaRPr lang="en-US"/>
          </a:p>
        </p:txBody>
      </p:sp>
    </p:spTree>
    <p:extLst>
      <p:ext uri="{BB962C8B-B14F-4D97-AF65-F5344CB8AC3E}">
        <p14:creationId xmlns:p14="http://schemas.microsoft.com/office/powerpoint/2010/main" val="382739851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jpeg"/><Relationship Id="rId3" Type="http://schemas.openxmlformats.org/officeDocument/2006/relationships/image" Target="../media/image25.png"/><Relationship Id="rId7" Type="http://schemas.microsoft.com/office/2007/relationships/hdphoto" Target="../media/hdphoto9.wdp"/><Relationship Id="rId12" Type="http://schemas.microsoft.com/office/2007/relationships/hdphoto" Target="../media/hdphoto10.wdp"/><Relationship Id="rId2" Type="http://schemas.openxmlformats.org/officeDocument/2006/relationships/image" Target="../media/image24.png"/><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3.png"/><Relationship Id="rId5" Type="http://schemas.openxmlformats.org/officeDocument/2006/relationships/image" Target="../media/image27.png"/><Relationship Id="rId15" Type="http://schemas.microsoft.com/office/2007/relationships/hdphoto" Target="../media/hdphoto11.wdp"/><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15.png"/><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www.google.com/url?sa=i&amp;url=https%3A%2F%2Fwww.mdpi.com%2F2227-9067%2F8%2F3%2F252&amp;psig=AOvVaw3iKReyhAJej9MphGtlVFS0&amp;ust=1684230556879000&amp;source=images&amp;cd=vfe&amp;ved=0CBEQjRxqFwoTCKj3mfKF9_4CFQAAAAAdAAAAABAN" TargetMode="External"/><Relationship Id="rId10" Type="http://schemas.openxmlformats.org/officeDocument/2006/relationships/image" Target="https://images.zeald.com/site/footbionics/images/gait%20cycle.jpg" TargetMode="External"/><Relationship Id="rId4" Type="http://schemas.openxmlformats.org/officeDocument/2006/relationships/image" Target="../media/image19.pn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lebrating a Milestone for Patients with KRAS G12C-Mutated Lung Cancer |  Amgen">
            <a:extLst>
              <a:ext uri="{FF2B5EF4-FFF2-40B4-BE49-F238E27FC236}">
                <a16:creationId xmlns:a16="http://schemas.microsoft.com/office/drawing/2014/main" id="{19F7852D-3620-8B16-0F5E-616FA03EA31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102000"/>
                    </a14:imgEffect>
                  </a14:imgLayer>
                </a14:imgProps>
              </a:ext>
              <a:ext uri="{28A0092B-C50C-407E-A947-70E740481C1C}">
                <a14:useLocalDpi xmlns:a14="http://schemas.microsoft.com/office/drawing/2010/main" val="0"/>
              </a:ext>
            </a:extLst>
          </a:blip>
          <a:srcRect r="54239" b="52667"/>
          <a:stretch/>
        </p:blipFill>
        <p:spPr bwMode="auto">
          <a:xfrm>
            <a:off x="-83429" y="-26648"/>
            <a:ext cx="12387318" cy="6971458"/>
          </a:xfrm>
          <a:prstGeom prst="rect">
            <a:avLst/>
          </a:prstGeom>
          <a:noFill/>
        </p:spPr>
      </p:pic>
      <p:sp>
        <p:nvSpPr>
          <p:cNvPr id="21" name="object 12">
            <a:extLst>
              <a:ext uri="{FF2B5EF4-FFF2-40B4-BE49-F238E27FC236}">
                <a16:creationId xmlns:a16="http://schemas.microsoft.com/office/drawing/2014/main" id="{81880C9B-4341-AD8C-8590-9847341F56CC}"/>
              </a:ext>
            </a:extLst>
          </p:cNvPr>
          <p:cNvSpPr txBox="1"/>
          <p:nvPr/>
        </p:nvSpPr>
        <p:spPr>
          <a:xfrm>
            <a:off x="578513" y="1530884"/>
            <a:ext cx="6181210" cy="2602421"/>
          </a:xfrm>
          <a:prstGeom prst="rect">
            <a:avLst/>
          </a:prstGeom>
        </p:spPr>
        <p:txBody>
          <a:bodyPr vert="horz" wrap="square" lIns="0" tIns="16933" rIns="0" bIns="0" rtlCol="0">
            <a:spAutoFit/>
          </a:bodyPr>
          <a:lstStyle/>
          <a:p>
            <a:pPr marL="16933" algn="ctr">
              <a:spcBef>
                <a:spcPts val="133"/>
              </a:spcBef>
            </a:pPr>
            <a:r>
              <a:rPr lang="es-ES_tradnl" sz="2800" b="1" dirty="0">
                <a:solidFill>
                  <a:schemeClr val="bg1"/>
                </a:solidFill>
                <a:latin typeface="Raleway" pitchFamily="2" charset="0"/>
                <a:ea typeface="NSimSun" panose="02010609030101010101" pitchFamily="49" charset="-122"/>
                <a:cs typeface="Calibri"/>
              </a:rPr>
              <a:t>Benchmarking de técnicas de procesamiento de datos y regresión para predecir el progreso de rehabilitación en pacientes con trastornos musculoesqueléticos en el tobillo</a:t>
            </a:r>
          </a:p>
        </p:txBody>
      </p:sp>
      <p:sp>
        <p:nvSpPr>
          <p:cNvPr id="41" name="object 12">
            <a:extLst>
              <a:ext uri="{FF2B5EF4-FFF2-40B4-BE49-F238E27FC236}">
                <a16:creationId xmlns:a16="http://schemas.microsoft.com/office/drawing/2014/main" id="{1AE542AF-2301-F4FB-8D63-AD04EDA14798}"/>
              </a:ext>
            </a:extLst>
          </p:cNvPr>
          <p:cNvSpPr txBox="1"/>
          <p:nvPr/>
        </p:nvSpPr>
        <p:spPr>
          <a:xfrm>
            <a:off x="578513" y="5887012"/>
            <a:ext cx="5950859" cy="522365"/>
          </a:xfrm>
          <a:prstGeom prst="rect">
            <a:avLst/>
          </a:prstGeom>
        </p:spPr>
        <p:txBody>
          <a:bodyPr vert="horz" wrap="square" lIns="0" tIns="16933" rIns="0" bIns="0" rtlCol="0">
            <a:spAutoFit/>
          </a:bodyPr>
          <a:lstStyle/>
          <a:p>
            <a:pPr marL="16933">
              <a:spcBef>
                <a:spcPts val="133"/>
              </a:spcBef>
            </a:pPr>
            <a:r>
              <a:rPr lang="ca-ES" sz="1600" dirty="0">
                <a:solidFill>
                  <a:schemeClr val="bg1"/>
                </a:solidFill>
                <a:latin typeface="Raleway" pitchFamily="2" charset="0"/>
                <a:ea typeface="NSimSun" panose="02010609030101010101" pitchFamily="49" charset="-122"/>
                <a:cs typeface="Calibri"/>
              </a:rPr>
              <a:t>Bernat Sort Rufat</a:t>
            </a:r>
          </a:p>
          <a:p>
            <a:pPr marL="16933">
              <a:spcBef>
                <a:spcPts val="133"/>
              </a:spcBef>
            </a:pPr>
            <a:r>
              <a:rPr lang="es-ES_tradnl" sz="1600" dirty="0">
                <a:solidFill>
                  <a:schemeClr val="bg1"/>
                </a:solidFill>
                <a:latin typeface="Raleway" pitchFamily="2" charset="0"/>
                <a:ea typeface="NSimSun" panose="02010609030101010101" pitchFamily="49" charset="-122"/>
                <a:cs typeface="Calibri"/>
              </a:rPr>
              <a:t>Tutor: Roger Mallol Parera</a:t>
            </a:r>
          </a:p>
        </p:txBody>
      </p:sp>
      <p:sp>
        <p:nvSpPr>
          <p:cNvPr id="45" name="CuadroTexto 44">
            <a:extLst>
              <a:ext uri="{FF2B5EF4-FFF2-40B4-BE49-F238E27FC236}">
                <a16:creationId xmlns:a16="http://schemas.microsoft.com/office/drawing/2014/main" id="{2FBAE038-7449-F609-A01D-045EC661F973}"/>
              </a:ext>
            </a:extLst>
          </p:cNvPr>
          <p:cNvSpPr txBox="1"/>
          <p:nvPr/>
        </p:nvSpPr>
        <p:spPr>
          <a:xfrm>
            <a:off x="578514" y="4464675"/>
            <a:ext cx="6181210" cy="400110"/>
          </a:xfrm>
          <a:prstGeom prst="rect">
            <a:avLst/>
          </a:prstGeom>
          <a:noFill/>
        </p:spPr>
        <p:txBody>
          <a:bodyPr wrap="square">
            <a:spAutoFit/>
          </a:bodyPr>
          <a:lstStyle/>
          <a:p>
            <a:pPr marL="16933" algn="ctr">
              <a:spcBef>
                <a:spcPts val="133"/>
              </a:spcBef>
            </a:pPr>
            <a:r>
              <a:rPr lang="es-ES_tradnl" sz="2000" dirty="0">
                <a:solidFill>
                  <a:schemeClr val="bg1"/>
                </a:solidFill>
                <a:latin typeface="Raleway" pitchFamily="2" charset="0"/>
                <a:ea typeface="NSimSun" panose="02010609030101010101" pitchFamily="49" charset="-122"/>
                <a:cs typeface="Calibri"/>
              </a:rPr>
              <a:t>Presentación del Trabajo de Final de Máster</a:t>
            </a:r>
          </a:p>
        </p:txBody>
      </p:sp>
      <p:pic>
        <p:nvPicPr>
          <p:cNvPr id="3074" name="Picture 2" descr="GAIT BIOMECHANICS #GAIT ANALYSIS #Human Gait Analysis Series Part-1 -  YouTube">
            <a:extLst>
              <a:ext uri="{FF2B5EF4-FFF2-40B4-BE49-F238E27FC236}">
                <a16:creationId xmlns:a16="http://schemas.microsoft.com/office/drawing/2014/main" id="{4BEF8FDD-D9DC-F9F1-1F6A-CBAD302CE7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72" b="90000" l="10000" r="90000">
                        <a14:foregroundMark x1="64922" y1="8194" x2="64922" y2="8194"/>
                        <a14:foregroundMark x1="64922" y1="8194" x2="64922" y2="8194"/>
                        <a14:foregroundMark x1="63906" y1="5972" x2="63906" y2="5972"/>
                        <a14:foregroundMark x1="63906" y1="5972" x2="63906" y2="5972"/>
                      </a14:backgroundRemoval>
                    </a14:imgEffect>
                  </a14:imgLayer>
                </a14:imgProps>
              </a:ext>
              <a:ext uri="{28A0092B-C50C-407E-A947-70E740481C1C}">
                <a14:useLocalDpi xmlns:a14="http://schemas.microsoft.com/office/drawing/2010/main" val="0"/>
              </a:ext>
            </a:extLst>
          </a:blip>
          <a:srcRect/>
          <a:stretch>
            <a:fillRect/>
          </a:stretch>
        </p:blipFill>
        <p:spPr bwMode="auto">
          <a:xfrm>
            <a:off x="3484124" y="202294"/>
            <a:ext cx="9350400" cy="5259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5BDE968-9A08-CE0B-8B58-15714CA9BA1C}"/>
              </a:ext>
            </a:extLst>
          </p:cNvPr>
          <p:cNvGrpSpPr/>
          <p:nvPr/>
        </p:nvGrpSpPr>
        <p:grpSpPr>
          <a:xfrm>
            <a:off x="10448488" y="5741862"/>
            <a:ext cx="1568634" cy="667515"/>
            <a:chOff x="9111321" y="5189971"/>
            <a:chExt cx="1568634" cy="667515"/>
          </a:xfrm>
        </p:grpSpPr>
        <p:pic>
          <p:nvPicPr>
            <p:cNvPr id="13" name="Imagen 135" descr="Interfaz de usuario gráfica, Aplicación, Logotipo&#10;&#10;Descripción generada automáticamente">
              <a:extLst>
                <a:ext uri="{FF2B5EF4-FFF2-40B4-BE49-F238E27FC236}">
                  <a16:creationId xmlns:a16="http://schemas.microsoft.com/office/drawing/2014/main" id="{182F60B3-C1BF-BAA2-8A69-6A20B2ACC89A}"/>
                </a:ext>
              </a:extLst>
            </p:cNvPr>
            <p:cNvPicPr>
              <a:picLocks noChangeAspect="1"/>
            </p:cNvPicPr>
            <p:nvPr/>
          </p:nvPicPr>
          <p:blipFill rotWithShape="1">
            <a:blip r:embed="rId7">
              <a:duotone>
                <a:schemeClr val="bg2">
                  <a:shade val="45000"/>
                  <a:satMod val="135000"/>
                </a:schemeClr>
                <a:prstClr val="white"/>
              </a:duotone>
            </a:blip>
            <a:srcRect b="42135"/>
            <a:stretch/>
          </p:blipFill>
          <p:spPr>
            <a:xfrm>
              <a:off x="9111321" y="5189971"/>
              <a:ext cx="1568634" cy="561718"/>
            </a:xfrm>
            <a:prstGeom prst="rect">
              <a:avLst/>
            </a:prstGeom>
          </p:spPr>
        </p:pic>
        <p:pic>
          <p:nvPicPr>
            <p:cNvPr id="14" name="Picture 13" descr="LA SALLE - KID'S CLUSTER">
              <a:extLst>
                <a:ext uri="{FF2B5EF4-FFF2-40B4-BE49-F238E27FC236}">
                  <a16:creationId xmlns:a16="http://schemas.microsoft.com/office/drawing/2014/main" id="{FDE4B654-CE19-A80E-39C5-5C8C7A27A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00" b="6111"/>
            <a:stretch/>
          </p:blipFill>
          <p:spPr bwMode="auto">
            <a:xfrm>
              <a:off x="9379775" y="5763187"/>
              <a:ext cx="1011648" cy="94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77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Top Corners Rounded 22">
            <a:extLst>
              <a:ext uri="{FF2B5EF4-FFF2-40B4-BE49-F238E27FC236}">
                <a16:creationId xmlns:a16="http://schemas.microsoft.com/office/drawing/2014/main" id="{09C42179-12C6-D62B-DE39-E0DBDA7C7A68}"/>
              </a:ext>
            </a:extLst>
          </p:cNvPr>
          <p:cNvSpPr/>
          <p:nvPr/>
        </p:nvSpPr>
        <p:spPr bwMode="auto">
          <a:xfrm>
            <a:off x="363498" y="262042"/>
            <a:ext cx="2613618" cy="617010"/>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262626">
                  <a:lumMod val="75000"/>
                  <a:lumOff val="25000"/>
                </a:srgbClr>
              </a:solidFill>
              <a:effectLst/>
              <a:uLnTx/>
              <a:uFillTx/>
              <a:latin typeface="Roboto"/>
              <a:ea typeface="+mj-ea"/>
              <a:cs typeface="+mj-cs"/>
            </a:endParaRPr>
          </a:p>
        </p:txBody>
      </p:sp>
      <p:sp>
        <p:nvSpPr>
          <p:cNvPr id="94" name="Title 2">
            <a:extLst>
              <a:ext uri="{FF2B5EF4-FFF2-40B4-BE49-F238E27FC236}">
                <a16:creationId xmlns:a16="http://schemas.microsoft.com/office/drawing/2014/main" id="{90E397E1-0723-B5DC-007F-E0C0A828A608}"/>
              </a:ext>
            </a:extLst>
          </p:cNvPr>
          <p:cNvSpPr txBox="1">
            <a:spLocks/>
          </p:cNvSpPr>
          <p:nvPr/>
        </p:nvSpPr>
        <p:spPr>
          <a:xfrm>
            <a:off x="508000" y="233549"/>
            <a:ext cx="4377221" cy="645503"/>
          </a:xfrm>
          <a:prstGeom prst="rect">
            <a:avLst/>
          </a:prstGeom>
        </p:spPr>
        <p:txBody>
          <a:bodyPr lIns="0" tIns="0" rIns="0" bIns="0" anchor="ctr">
            <a:no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kumimoji="0" lang="es-ES_tradnl" sz="3200" i="0" u="none" strike="noStrike" kern="1200" cap="none" spc="0" normalizeH="0" baseline="0" dirty="0">
                <a:ln>
                  <a:noFill/>
                </a:ln>
                <a:solidFill>
                  <a:srgbClr val="262626">
                    <a:lumMod val="75000"/>
                    <a:lumOff val="25000"/>
                  </a:srgbClr>
                </a:solidFill>
                <a:effectLst/>
                <a:uLnTx/>
                <a:uFillTx/>
                <a:latin typeface="Roboto"/>
                <a:ea typeface="+mj-ea"/>
                <a:cs typeface="+mj-cs"/>
              </a:rPr>
              <a:t>Introducción </a:t>
            </a:r>
          </a:p>
        </p:txBody>
      </p:sp>
      <p:sp>
        <p:nvSpPr>
          <p:cNvPr id="43" name="Rounded Rectangle 48">
            <a:extLst>
              <a:ext uri="{FF2B5EF4-FFF2-40B4-BE49-F238E27FC236}">
                <a16:creationId xmlns:a16="http://schemas.microsoft.com/office/drawing/2014/main" id="{FBD9F5DA-5682-ECE3-220B-410B43A3E951}"/>
              </a:ext>
            </a:extLst>
          </p:cNvPr>
          <p:cNvSpPr/>
          <p:nvPr/>
        </p:nvSpPr>
        <p:spPr bwMode="auto">
          <a:xfrm>
            <a:off x="1409597" y="1169998"/>
            <a:ext cx="2412358" cy="959303"/>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(PC) </a:t>
            </a:r>
          </a:p>
        </p:txBody>
      </p:sp>
      <p:sp>
        <p:nvSpPr>
          <p:cNvPr id="46" name="Rounded Rectangle 48">
            <a:extLst>
              <a:ext uri="{FF2B5EF4-FFF2-40B4-BE49-F238E27FC236}">
                <a16:creationId xmlns:a16="http://schemas.microsoft.com/office/drawing/2014/main" id="{AB1F4109-65D1-6254-D50E-25C69DF160A4}"/>
              </a:ext>
            </a:extLst>
          </p:cNvPr>
          <p:cNvSpPr/>
          <p:nvPr/>
        </p:nvSpPr>
        <p:spPr bwMode="auto">
          <a:xfrm>
            <a:off x="1515346" y="2477437"/>
            <a:ext cx="2231333" cy="34306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solidFill>
                  <a:srgbClr val="5C5C5C"/>
                </a:solidFill>
                <a:latin typeface="Roboto"/>
              </a:rPr>
              <a:t>intervención terapéutica</a:t>
            </a:r>
          </a:p>
        </p:txBody>
      </p:sp>
      <p:sp>
        <p:nvSpPr>
          <p:cNvPr id="47" name="Rounded Rectangle 48">
            <a:extLst>
              <a:ext uri="{FF2B5EF4-FFF2-40B4-BE49-F238E27FC236}">
                <a16:creationId xmlns:a16="http://schemas.microsoft.com/office/drawing/2014/main" id="{7C03020F-86FC-C6A8-956A-FEC54FED2881}"/>
              </a:ext>
            </a:extLst>
          </p:cNvPr>
          <p:cNvSpPr/>
          <p:nvPr/>
        </p:nvSpPr>
        <p:spPr bwMode="auto">
          <a:xfrm>
            <a:off x="416663" y="3519524"/>
            <a:ext cx="2334470" cy="555114"/>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Intervenciones quirúrgicas</a:t>
            </a:r>
          </a:p>
        </p:txBody>
      </p:sp>
      <p:sp>
        <p:nvSpPr>
          <p:cNvPr id="48" name="Rounded Rectangle 48">
            <a:extLst>
              <a:ext uri="{FF2B5EF4-FFF2-40B4-BE49-F238E27FC236}">
                <a16:creationId xmlns:a16="http://schemas.microsoft.com/office/drawing/2014/main" id="{2DDC7451-ECF0-A12C-CA6E-4153086DD9ED}"/>
              </a:ext>
            </a:extLst>
          </p:cNvPr>
          <p:cNvSpPr/>
          <p:nvPr/>
        </p:nvSpPr>
        <p:spPr bwMode="auto">
          <a:xfrm>
            <a:off x="2876547" y="3514110"/>
            <a:ext cx="2240366" cy="555113"/>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Larga rehabilitación </a:t>
            </a:r>
          </a:p>
        </p:txBody>
      </p:sp>
      <p:sp>
        <p:nvSpPr>
          <p:cNvPr id="49" name="Rounded Rectangle 48">
            <a:extLst>
              <a:ext uri="{FF2B5EF4-FFF2-40B4-BE49-F238E27FC236}">
                <a16:creationId xmlns:a16="http://schemas.microsoft.com/office/drawing/2014/main" id="{96B988B1-5550-EADA-F1E1-85E340FFD018}"/>
              </a:ext>
            </a:extLst>
          </p:cNvPr>
          <p:cNvSpPr/>
          <p:nvPr/>
        </p:nvSpPr>
        <p:spPr bwMode="auto">
          <a:xfrm>
            <a:off x="1744522" y="4836725"/>
            <a:ext cx="2150996" cy="757140"/>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mejorar capacidad deambulación niños</a:t>
            </a:r>
          </a:p>
        </p:txBody>
      </p:sp>
      <p:sp>
        <p:nvSpPr>
          <p:cNvPr id="50" name="Rounded Rectangle 48">
            <a:extLst>
              <a:ext uri="{FF2B5EF4-FFF2-40B4-BE49-F238E27FC236}">
                <a16:creationId xmlns:a16="http://schemas.microsoft.com/office/drawing/2014/main" id="{E3261C08-99E2-18D9-D4DC-C375E2A4D461}"/>
              </a:ext>
            </a:extLst>
          </p:cNvPr>
          <p:cNvSpPr/>
          <p:nvPr/>
        </p:nvSpPr>
        <p:spPr bwMode="auto">
          <a:xfrm>
            <a:off x="7722798" y="1169998"/>
            <a:ext cx="1853425" cy="617584"/>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Decisiones clínicas </a:t>
            </a:r>
          </a:p>
        </p:txBody>
      </p:sp>
      <p:sp>
        <p:nvSpPr>
          <p:cNvPr id="51" name="Rounded Rectangle 48">
            <a:extLst>
              <a:ext uri="{FF2B5EF4-FFF2-40B4-BE49-F238E27FC236}">
                <a16:creationId xmlns:a16="http://schemas.microsoft.com/office/drawing/2014/main" id="{CE6541D2-F940-6EBA-67B0-5718A6A20546}"/>
              </a:ext>
            </a:extLst>
          </p:cNvPr>
          <p:cNvSpPr/>
          <p:nvPr/>
        </p:nvSpPr>
        <p:spPr bwMode="auto">
          <a:xfrm>
            <a:off x="8135122" y="3596210"/>
            <a:ext cx="1011628" cy="30171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obtenemos</a:t>
            </a:r>
          </a:p>
        </p:txBody>
      </p:sp>
      <p:sp>
        <p:nvSpPr>
          <p:cNvPr id="52" name="Rounded Rectangle 48">
            <a:extLst>
              <a:ext uri="{FF2B5EF4-FFF2-40B4-BE49-F238E27FC236}">
                <a16:creationId xmlns:a16="http://schemas.microsoft.com/office/drawing/2014/main" id="{E17F72EE-1D42-C785-C861-A9D35ECB87B5}"/>
              </a:ext>
            </a:extLst>
          </p:cNvPr>
          <p:cNvSpPr/>
          <p:nvPr/>
        </p:nvSpPr>
        <p:spPr bwMode="auto">
          <a:xfrm>
            <a:off x="7568153" y="4200168"/>
            <a:ext cx="2151016" cy="50160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datos cinemáticos</a:t>
            </a:r>
          </a:p>
        </p:txBody>
      </p:sp>
      <p:sp>
        <p:nvSpPr>
          <p:cNvPr id="53" name="Rounded Rectangle 48">
            <a:extLst>
              <a:ext uri="{FF2B5EF4-FFF2-40B4-BE49-F238E27FC236}">
                <a16:creationId xmlns:a16="http://schemas.microsoft.com/office/drawing/2014/main" id="{719E9CCB-17F5-4169-B3DA-C1115B6A88F3}"/>
              </a:ext>
            </a:extLst>
          </p:cNvPr>
          <p:cNvSpPr/>
          <p:nvPr/>
        </p:nvSpPr>
        <p:spPr bwMode="auto">
          <a:xfrm>
            <a:off x="7523482" y="2577007"/>
            <a:ext cx="2240358"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Análisis tridimensional del movimiento o marcha</a:t>
            </a:r>
          </a:p>
        </p:txBody>
      </p:sp>
      <p:sp>
        <p:nvSpPr>
          <p:cNvPr id="58" name="Rounded Rectangle 48">
            <a:extLst>
              <a:ext uri="{FF2B5EF4-FFF2-40B4-BE49-F238E27FC236}">
                <a16:creationId xmlns:a16="http://schemas.microsoft.com/office/drawing/2014/main" id="{88ECE371-7EFE-FD9A-850E-BCF54649B418}"/>
              </a:ext>
            </a:extLst>
          </p:cNvPr>
          <p:cNvSpPr/>
          <p:nvPr/>
        </p:nvSpPr>
        <p:spPr bwMode="auto">
          <a:xfrm>
            <a:off x="6250325" y="5343844"/>
            <a:ext cx="2151016"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selección intervenciones a realizar</a:t>
            </a:r>
          </a:p>
        </p:txBody>
      </p:sp>
      <p:sp>
        <p:nvSpPr>
          <p:cNvPr id="61" name="Rounded Rectangle 48">
            <a:extLst>
              <a:ext uri="{FF2B5EF4-FFF2-40B4-BE49-F238E27FC236}">
                <a16:creationId xmlns:a16="http://schemas.microsoft.com/office/drawing/2014/main" id="{5FDBDA69-3978-1D02-BB2F-D5E3CB23070F}"/>
              </a:ext>
            </a:extLst>
          </p:cNvPr>
          <p:cNvSpPr/>
          <p:nvPr/>
        </p:nvSpPr>
        <p:spPr bwMode="auto">
          <a:xfrm>
            <a:off x="8876408" y="5343844"/>
            <a:ext cx="2321453" cy="12058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valoración posterior para comprobar los resultados obtenidos sobre la marcha</a:t>
            </a:r>
          </a:p>
        </p:txBody>
      </p:sp>
      <p:sp>
        <p:nvSpPr>
          <p:cNvPr id="67" name="Rounded Rectangle 48">
            <a:extLst>
              <a:ext uri="{FF2B5EF4-FFF2-40B4-BE49-F238E27FC236}">
                <a16:creationId xmlns:a16="http://schemas.microsoft.com/office/drawing/2014/main" id="{989D3493-B0C2-886F-CB31-1E5D028D114A}"/>
              </a:ext>
            </a:extLst>
          </p:cNvPr>
          <p:cNvSpPr/>
          <p:nvPr/>
        </p:nvSpPr>
        <p:spPr bwMode="auto">
          <a:xfrm>
            <a:off x="8166926" y="2044341"/>
            <a:ext cx="953471" cy="23730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se toman </a:t>
            </a:r>
          </a:p>
        </p:txBody>
      </p:sp>
      <p:cxnSp>
        <p:nvCxnSpPr>
          <p:cNvPr id="71" name="Conector recto 62">
            <a:extLst>
              <a:ext uri="{FF2B5EF4-FFF2-40B4-BE49-F238E27FC236}">
                <a16:creationId xmlns:a16="http://schemas.microsoft.com/office/drawing/2014/main" id="{5B92D751-C6D3-89D5-43A9-548A7718ABFD}"/>
              </a:ext>
            </a:extLst>
          </p:cNvPr>
          <p:cNvCxnSpPr>
            <a:cxnSpLocks/>
            <a:stCxn id="46" idx="2"/>
          </p:cNvCxnSpPr>
          <p:nvPr/>
        </p:nvCxnSpPr>
        <p:spPr>
          <a:xfrm>
            <a:off x="2631013" y="2820499"/>
            <a:ext cx="0" cy="404131"/>
          </a:xfrm>
          <a:prstGeom prst="line">
            <a:avLst/>
          </a:prstGeom>
          <a:ln/>
        </p:spPr>
        <p:style>
          <a:lnRef idx="3">
            <a:schemeClr val="dk1"/>
          </a:lnRef>
          <a:fillRef idx="0">
            <a:schemeClr val="dk1"/>
          </a:fillRef>
          <a:effectRef idx="2">
            <a:schemeClr val="dk1"/>
          </a:effectRef>
          <a:fontRef idx="minor">
            <a:schemeClr val="tx1"/>
          </a:fontRef>
        </p:style>
      </p:cxnSp>
      <p:cxnSp>
        <p:nvCxnSpPr>
          <p:cNvPr id="74" name="Conector recto de flecha 72">
            <a:extLst>
              <a:ext uri="{FF2B5EF4-FFF2-40B4-BE49-F238E27FC236}">
                <a16:creationId xmlns:a16="http://schemas.microsoft.com/office/drawing/2014/main" id="{5275523F-4AB4-70FA-D32F-FE01716FFE62}"/>
              </a:ext>
            </a:extLst>
          </p:cNvPr>
          <p:cNvCxnSpPr>
            <a:cxnSpLocks/>
            <a:endCxn id="48" idx="0"/>
          </p:cNvCxnSpPr>
          <p:nvPr/>
        </p:nvCxnSpPr>
        <p:spPr>
          <a:xfrm>
            <a:off x="3996730" y="3201990"/>
            <a:ext cx="0" cy="31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ector recto 62">
            <a:extLst>
              <a:ext uri="{FF2B5EF4-FFF2-40B4-BE49-F238E27FC236}">
                <a16:creationId xmlns:a16="http://schemas.microsoft.com/office/drawing/2014/main" id="{E096EBB6-0FCC-C85D-0090-6CA756940639}"/>
              </a:ext>
            </a:extLst>
          </p:cNvPr>
          <p:cNvCxnSpPr>
            <a:cxnSpLocks/>
          </p:cNvCxnSpPr>
          <p:nvPr/>
        </p:nvCxnSpPr>
        <p:spPr>
          <a:xfrm flipV="1">
            <a:off x="1573739" y="3211134"/>
            <a:ext cx="2412358" cy="22251"/>
          </a:xfrm>
          <a:prstGeom prst="line">
            <a:avLst/>
          </a:prstGeom>
          <a:ln/>
        </p:spPr>
        <p:style>
          <a:lnRef idx="3">
            <a:schemeClr val="dk1"/>
          </a:lnRef>
          <a:fillRef idx="0">
            <a:schemeClr val="dk1"/>
          </a:fillRef>
          <a:effectRef idx="2">
            <a:schemeClr val="dk1"/>
          </a:effectRef>
          <a:fontRef idx="minor">
            <a:schemeClr val="tx1"/>
          </a:fontRef>
        </p:style>
      </p:cxnSp>
      <p:cxnSp>
        <p:nvCxnSpPr>
          <p:cNvPr id="88" name="Conector recto de flecha 72">
            <a:extLst>
              <a:ext uri="{FF2B5EF4-FFF2-40B4-BE49-F238E27FC236}">
                <a16:creationId xmlns:a16="http://schemas.microsoft.com/office/drawing/2014/main" id="{E91CAAE8-A891-48E3-F6C1-70CB4FAB5A1D}"/>
              </a:ext>
            </a:extLst>
          </p:cNvPr>
          <p:cNvCxnSpPr>
            <a:cxnSpLocks/>
          </p:cNvCxnSpPr>
          <p:nvPr/>
        </p:nvCxnSpPr>
        <p:spPr>
          <a:xfrm>
            <a:off x="1573739" y="3224630"/>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ector recto 62">
            <a:extLst>
              <a:ext uri="{FF2B5EF4-FFF2-40B4-BE49-F238E27FC236}">
                <a16:creationId xmlns:a16="http://schemas.microsoft.com/office/drawing/2014/main" id="{945C5572-1854-2DA5-3014-C1E03A6DD42D}"/>
              </a:ext>
            </a:extLst>
          </p:cNvPr>
          <p:cNvCxnSpPr>
            <a:cxnSpLocks/>
          </p:cNvCxnSpPr>
          <p:nvPr/>
        </p:nvCxnSpPr>
        <p:spPr>
          <a:xfrm>
            <a:off x="2615777" y="2119080"/>
            <a:ext cx="0" cy="358357"/>
          </a:xfrm>
          <a:prstGeom prst="line">
            <a:avLst/>
          </a:prstGeom>
          <a:ln/>
        </p:spPr>
        <p:style>
          <a:lnRef idx="3">
            <a:schemeClr val="dk1"/>
          </a:lnRef>
          <a:fillRef idx="0">
            <a:schemeClr val="dk1"/>
          </a:fillRef>
          <a:effectRef idx="2">
            <a:schemeClr val="dk1"/>
          </a:effectRef>
          <a:fontRef idx="minor">
            <a:schemeClr val="tx1"/>
          </a:fontRef>
        </p:style>
      </p:cxnSp>
      <p:cxnSp>
        <p:nvCxnSpPr>
          <p:cNvPr id="99" name="Conector recto de flecha 72">
            <a:extLst>
              <a:ext uri="{FF2B5EF4-FFF2-40B4-BE49-F238E27FC236}">
                <a16:creationId xmlns:a16="http://schemas.microsoft.com/office/drawing/2014/main" id="{2E708BCD-8ED7-3840-DA57-6DB3765D254F}"/>
              </a:ext>
            </a:extLst>
          </p:cNvPr>
          <p:cNvCxnSpPr>
            <a:cxnSpLocks/>
          </p:cNvCxnSpPr>
          <p:nvPr/>
        </p:nvCxnSpPr>
        <p:spPr>
          <a:xfrm>
            <a:off x="2820030" y="4495544"/>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ector recto 62">
            <a:extLst>
              <a:ext uri="{FF2B5EF4-FFF2-40B4-BE49-F238E27FC236}">
                <a16:creationId xmlns:a16="http://schemas.microsoft.com/office/drawing/2014/main" id="{E0AC8469-F65A-2AF2-434D-AFA1F1FAF53B}"/>
              </a:ext>
            </a:extLst>
          </p:cNvPr>
          <p:cNvCxnSpPr>
            <a:cxnSpLocks/>
          </p:cNvCxnSpPr>
          <p:nvPr/>
        </p:nvCxnSpPr>
        <p:spPr>
          <a:xfrm>
            <a:off x="1577785" y="4492317"/>
            <a:ext cx="2444602" cy="0"/>
          </a:xfrm>
          <a:prstGeom prst="line">
            <a:avLst/>
          </a:prstGeom>
          <a:ln/>
        </p:spPr>
        <p:style>
          <a:lnRef idx="3">
            <a:schemeClr val="dk1"/>
          </a:lnRef>
          <a:fillRef idx="0">
            <a:schemeClr val="dk1"/>
          </a:fillRef>
          <a:effectRef idx="2">
            <a:schemeClr val="dk1"/>
          </a:effectRef>
          <a:fontRef idx="minor">
            <a:schemeClr val="tx1"/>
          </a:fontRef>
        </p:style>
      </p:cxnSp>
      <p:cxnSp>
        <p:nvCxnSpPr>
          <p:cNvPr id="107" name="Conector recto 62">
            <a:extLst>
              <a:ext uri="{FF2B5EF4-FFF2-40B4-BE49-F238E27FC236}">
                <a16:creationId xmlns:a16="http://schemas.microsoft.com/office/drawing/2014/main" id="{BEA08D05-A08A-E483-A35A-BC3F4EC23B3E}"/>
              </a:ext>
            </a:extLst>
          </p:cNvPr>
          <p:cNvCxnSpPr>
            <a:cxnSpLocks/>
          </p:cNvCxnSpPr>
          <p:nvPr/>
        </p:nvCxnSpPr>
        <p:spPr>
          <a:xfrm>
            <a:off x="4022388" y="4071579"/>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10" name="Conector recto 62">
            <a:extLst>
              <a:ext uri="{FF2B5EF4-FFF2-40B4-BE49-F238E27FC236}">
                <a16:creationId xmlns:a16="http://schemas.microsoft.com/office/drawing/2014/main" id="{3BC0BA53-14EB-8192-8A86-602AF5E8B0E1}"/>
              </a:ext>
            </a:extLst>
          </p:cNvPr>
          <p:cNvCxnSpPr>
            <a:cxnSpLocks/>
          </p:cNvCxnSpPr>
          <p:nvPr/>
        </p:nvCxnSpPr>
        <p:spPr>
          <a:xfrm>
            <a:off x="1573739" y="4071578"/>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024" name="Conector recto 62">
            <a:extLst>
              <a:ext uri="{FF2B5EF4-FFF2-40B4-BE49-F238E27FC236}">
                <a16:creationId xmlns:a16="http://schemas.microsoft.com/office/drawing/2014/main" id="{8237F58B-1BD7-77D1-8150-04D7A1612F0E}"/>
              </a:ext>
            </a:extLst>
          </p:cNvPr>
          <p:cNvCxnSpPr>
            <a:cxnSpLocks/>
          </p:cNvCxnSpPr>
          <p:nvPr/>
        </p:nvCxnSpPr>
        <p:spPr>
          <a:xfrm>
            <a:off x="8643662" y="1787582"/>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6" name="Conector recto de flecha 72">
            <a:extLst>
              <a:ext uri="{FF2B5EF4-FFF2-40B4-BE49-F238E27FC236}">
                <a16:creationId xmlns:a16="http://schemas.microsoft.com/office/drawing/2014/main" id="{9D50B630-3065-1ABF-F7DF-E559A340977D}"/>
              </a:ext>
            </a:extLst>
          </p:cNvPr>
          <p:cNvCxnSpPr>
            <a:cxnSpLocks/>
          </p:cNvCxnSpPr>
          <p:nvPr/>
        </p:nvCxnSpPr>
        <p:spPr>
          <a:xfrm>
            <a:off x="8643662" y="2281643"/>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7" name="Conector recto 62">
            <a:extLst>
              <a:ext uri="{FF2B5EF4-FFF2-40B4-BE49-F238E27FC236}">
                <a16:creationId xmlns:a16="http://schemas.microsoft.com/office/drawing/2014/main" id="{D2BC5AF7-E1A0-7CFC-F7F8-4B54268D3A1B}"/>
              </a:ext>
            </a:extLst>
          </p:cNvPr>
          <p:cNvCxnSpPr>
            <a:cxnSpLocks/>
          </p:cNvCxnSpPr>
          <p:nvPr/>
        </p:nvCxnSpPr>
        <p:spPr>
          <a:xfrm>
            <a:off x="8636617" y="3341594"/>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9" name="Conector recto de flecha 72">
            <a:extLst>
              <a:ext uri="{FF2B5EF4-FFF2-40B4-BE49-F238E27FC236}">
                <a16:creationId xmlns:a16="http://schemas.microsoft.com/office/drawing/2014/main" id="{49EB6F2C-A769-1E34-DEB1-7D27DF71DF6A}"/>
              </a:ext>
            </a:extLst>
          </p:cNvPr>
          <p:cNvCxnSpPr>
            <a:cxnSpLocks/>
          </p:cNvCxnSpPr>
          <p:nvPr/>
        </p:nvCxnSpPr>
        <p:spPr>
          <a:xfrm>
            <a:off x="8643661" y="3897925"/>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ector recto 62">
            <a:extLst>
              <a:ext uri="{FF2B5EF4-FFF2-40B4-BE49-F238E27FC236}">
                <a16:creationId xmlns:a16="http://schemas.microsoft.com/office/drawing/2014/main" id="{7445D2B3-A906-5BDE-E715-F7B6A5669D34}"/>
              </a:ext>
            </a:extLst>
          </p:cNvPr>
          <p:cNvCxnSpPr>
            <a:cxnSpLocks/>
          </p:cNvCxnSpPr>
          <p:nvPr/>
        </p:nvCxnSpPr>
        <p:spPr>
          <a:xfrm flipH="1">
            <a:off x="8643660" y="4701776"/>
            <a:ext cx="1" cy="302243"/>
          </a:xfrm>
          <a:prstGeom prst="line">
            <a:avLst/>
          </a:prstGeom>
          <a:ln/>
        </p:spPr>
        <p:style>
          <a:lnRef idx="3">
            <a:schemeClr val="dk1"/>
          </a:lnRef>
          <a:fillRef idx="0">
            <a:schemeClr val="dk1"/>
          </a:fillRef>
          <a:effectRef idx="2">
            <a:schemeClr val="dk1"/>
          </a:effectRef>
          <a:fontRef idx="minor">
            <a:schemeClr val="tx1"/>
          </a:fontRef>
        </p:style>
      </p:cxnSp>
      <p:cxnSp>
        <p:nvCxnSpPr>
          <p:cNvPr id="1033" name="Conector recto 62">
            <a:extLst>
              <a:ext uri="{FF2B5EF4-FFF2-40B4-BE49-F238E27FC236}">
                <a16:creationId xmlns:a16="http://schemas.microsoft.com/office/drawing/2014/main" id="{09FAB2C7-B631-068E-6EE1-C73E072E97D8}"/>
              </a:ext>
            </a:extLst>
          </p:cNvPr>
          <p:cNvCxnSpPr>
            <a:cxnSpLocks/>
          </p:cNvCxnSpPr>
          <p:nvPr/>
        </p:nvCxnSpPr>
        <p:spPr>
          <a:xfrm>
            <a:off x="7325833" y="5004019"/>
            <a:ext cx="2711302" cy="0"/>
          </a:xfrm>
          <a:prstGeom prst="line">
            <a:avLst/>
          </a:prstGeom>
          <a:ln/>
        </p:spPr>
        <p:style>
          <a:lnRef idx="3">
            <a:schemeClr val="dk1"/>
          </a:lnRef>
          <a:fillRef idx="0">
            <a:schemeClr val="dk1"/>
          </a:fillRef>
          <a:effectRef idx="2">
            <a:schemeClr val="dk1"/>
          </a:effectRef>
          <a:fontRef idx="minor">
            <a:schemeClr val="tx1"/>
          </a:fontRef>
        </p:style>
      </p:cxnSp>
      <p:cxnSp>
        <p:nvCxnSpPr>
          <p:cNvPr id="1042" name="Conector recto de flecha 72">
            <a:extLst>
              <a:ext uri="{FF2B5EF4-FFF2-40B4-BE49-F238E27FC236}">
                <a16:creationId xmlns:a16="http://schemas.microsoft.com/office/drawing/2014/main" id="{81CACAD0-7B94-5627-A84B-DB9B48F22570}"/>
              </a:ext>
            </a:extLst>
          </p:cNvPr>
          <p:cNvCxnSpPr>
            <a:cxnSpLocks/>
          </p:cNvCxnSpPr>
          <p:nvPr/>
        </p:nvCxnSpPr>
        <p:spPr>
          <a:xfrm>
            <a:off x="7325833"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4" name="Conector recto de flecha 72">
            <a:extLst>
              <a:ext uri="{FF2B5EF4-FFF2-40B4-BE49-F238E27FC236}">
                <a16:creationId xmlns:a16="http://schemas.microsoft.com/office/drawing/2014/main" id="{85CD6759-3340-112B-84F6-EF1EF4531F34}"/>
              </a:ext>
            </a:extLst>
          </p:cNvPr>
          <p:cNvCxnSpPr>
            <a:cxnSpLocks/>
          </p:cNvCxnSpPr>
          <p:nvPr/>
        </p:nvCxnSpPr>
        <p:spPr>
          <a:xfrm>
            <a:off x="10037135"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78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Text">
            <a:extLst>
              <a:ext uri="{FF2B5EF4-FFF2-40B4-BE49-F238E27FC236}">
                <a16:creationId xmlns:a16="http://schemas.microsoft.com/office/drawing/2014/main" id="{628D9213-C418-86C4-9DE0-01533D5FF3B2}"/>
              </a:ext>
            </a:extLst>
          </p:cNvPr>
          <p:cNvSpPr txBox="1"/>
          <p:nvPr/>
        </p:nvSpPr>
        <p:spPr>
          <a:xfrm>
            <a:off x="3161809" y="3059668"/>
            <a:ext cx="5868382" cy="738664"/>
          </a:xfrm>
          <a:prstGeom prst="rect">
            <a:avLst/>
          </a:prstGeom>
          <a:noFill/>
        </p:spPr>
        <p:txBody>
          <a:bodyPr wrap="square" lIns="0" tIns="0" rIns="0" bIns="0" rtlCol="0">
            <a:spAutoFit/>
          </a:bodyPr>
          <a:lstStyle/>
          <a:p>
            <a:pPr algn="ctr" defTabSz="914400"/>
            <a:r>
              <a:rPr lang="es-ES" sz="4800" b="1" dirty="0">
                <a:solidFill>
                  <a:srgbClr val="FFFFFF"/>
                </a:solidFill>
                <a:latin typeface="Roboto"/>
              </a:rPr>
              <a:t>¡MUCHAS GRACIAS!</a:t>
            </a:r>
            <a:endParaRPr lang="en-US" sz="4800" b="1" dirty="0">
              <a:solidFill>
                <a:srgbClr val="FFFFFF"/>
              </a:solidFill>
              <a:latin typeface="Roboto"/>
            </a:endParaRPr>
          </a:p>
        </p:txBody>
      </p:sp>
      <p:pic>
        <p:nvPicPr>
          <p:cNvPr id="4098" name="Picture 2">
            <a:extLst>
              <a:ext uri="{FF2B5EF4-FFF2-40B4-BE49-F238E27FC236}">
                <a16:creationId xmlns:a16="http://schemas.microsoft.com/office/drawing/2014/main" id="{409D67E1-1289-B405-FEEE-5FF1C9C7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752" y="-74447"/>
            <a:ext cx="1532248" cy="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7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5B9EED-210C-455B-CF96-834179B22F6D}"/>
              </a:ext>
            </a:extLst>
          </p:cNvPr>
          <p:cNvGraphicFramePr>
            <a:graphicFrameLocks noGrp="1"/>
          </p:cNvGraphicFramePr>
          <p:nvPr>
            <p:extLst>
              <p:ext uri="{D42A27DB-BD31-4B8C-83A1-F6EECF244321}">
                <p14:modId xmlns:p14="http://schemas.microsoft.com/office/powerpoint/2010/main" val="4077747042"/>
              </p:ext>
            </p:extLst>
          </p:nvPr>
        </p:nvGraphicFramePr>
        <p:xfrm>
          <a:off x="3791740" y="1567916"/>
          <a:ext cx="5284500" cy="3200400"/>
        </p:xfrm>
        <a:graphic>
          <a:graphicData uri="http://schemas.openxmlformats.org/drawingml/2006/table">
            <a:tbl>
              <a:tblPr firstRow="1" bandRow="1">
                <a:tableStyleId>{2D5ABB26-0587-4C30-8999-92F81FD0307C}</a:tableStyleId>
              </a:tblPr>
              <a:tblGrid>
                <a:gridCol w="4510123">
                  <a:extLst>
                    <a:ext uri="{9D8B030D-6E8A-4147-A177-3AD203B41FA5}">
                      <a16:colId xmlns:a16="http://schemas.microsoft.com/office/drawing/2014/main" val="20000"/>
                    </a:ext>
                  </a:extLst>
                </a:gridCol>
                <a:gridCol w="774377">
                  <a:extLst>
                    <a:ext uri="{9D8B030D-6E8A-4147-A177-3AD203B41FA5}">
                      <a16:colId xmlns:a16="http://schemas.microsoft.com/office/drawing/2014/main" val="20001"/>
                    </a:ext>
                  </a:extLst>
                </a:gridCol>
              </a:tblGrid>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Introducción</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01</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Estado del arte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02</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Métodos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03</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Resultados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04</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Discusión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05</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938807"/>
                  </a:ext>
                </a:extLst>
              </a:tr>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Conclusión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06</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7031479"/>
                  </a:ext>
                </a:extLst>
              </a:tr>
            </a:tbl>
          </a:graphicData>
        </a:graphic>
      </p:graphicFrame>
      <p:grpSp>
        <p:nvGrpSpPr>
          <p:cNvPr id="3" name="Group 2">
            <a:extLst>
              <a:ext uri="{FF2B5EF4-FFF2-40B4-BE49-F238E27FC236}">
                <a16:creationId xmlns:a16="http://schemas.microsoft.com/office/drawing/2014/main" id="{BF4702D2-1B2E-1624-BD0B-E9185FE6A139}"/>
              </a:ext>
            </a:extLst>
          </p:cNvPr>
          <p:cNvGrpSpPr/>
          <p:nvPr/>
        </p:nvGrpSpPr>
        <p:grpSpPr>
          <a:xfrm>
            <a:off x="589280" y="1567916"/>
            <a:ext cx="3101510" cy="3200400"/>
            <a:chOff x="-1219200" y="1365250"/>
            <a:chExt cx="1939925" cy="1946275"/>
          </a:xfrm>
          <a:solidFill>
            <a:schemeClr val="bg1"/>
          </a:solidFill>
        </p:grpSpPr>
        <p:sp>
          <p:nvSpPr>
            <p:cNvPr id="4" name="Freeform 6">
              <a:extLst>
                <a:ext uri="{FF2B5EF4-FFF2-40B4-BE49-F238E27FC236}">
                  <a16:creationId xmlns:a16="http://schemas.microsoft.com/office/drawing/2014/main" id="{31A02DC2-C166-0859-1A55-16F2D6F44FAF}"/>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64911766-72AD-2BAE-EA4B-793541CDB6B6}"/>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1ABF8AB9-5349-47D6-CF84-66C15F5E9AE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F4753D0A-1278-58F8-FFC6-7E54CBBF506F}"/>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EC2ADC15-D9FF-EF67-B458-02C8635DEF8B}"/>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EF96F00-C3C4-7536-00C8-69023D00DC9A}"/>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BC547BBD-B0D1-6C44-F658-AB4154F7D228}"/>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1" name="Rectangle: Top Corners Rounded 22">
            <a:extLst>
              <a:ext uri="{FF2B5EF4-FFF2-40B4-BE49-F238E27FC236}">
                <a16:creationId xmlns:a16="http://schemas.microsoft.com/office/drawing/2014/main" id="{A48DF0A4-F192-1778-6025-8D10B306910C}"/>
              </a:ext>
            </a:extLst>
          </p:cNvPr>
          <p:cNvSpPr/>
          <p:nvPr/>
        </p:nvSpPr>
        <p:spPr bwMode="auto">
          <a:xfrm>
            <a:off x="3791740" y="878007"/>
            <a:ext cx="3939762" cy="581825"/>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kumimoji="0" lang="es-ES_tradnl" sz="2700" i="0" u="none" strike="noStrike" kern="1200" cap="none" spc="0" normalizeH="0" baseline="0" dirty="0">
                <a:ln>
                  <a:noFill/>
                </a:ln>
                <a:solidFill>
                  <a:srgbClr val="262626">
                    <a:lumMod val="75000"/>
                    <a:lumOff val="25000"/>
                  </a:srgbClr>
                </a:solidFill>
                <a:effectLst/>
                <a:uLnTx/>
                <a:uFillTx/>
                <a:latin typeface="Roboto"/>
                <a:ea typeface="+mj-ea"/>
                <a:cs typeface="+mj-cs"/>
              </a:rPr>
              <a:t>Tabla de contenidos</a:t>
            </a:r>
          </a:p>
        </p:txBody>
      </p:sp>
    </p:spTree>
    <p:extLst>
      <p:ext uri="{BB962C8B-B14F-4D97-AF65-F5344CB8AC3E}">
        <p14:creationId xmlns:p14="http://schemas.microsoft.com/office/powerpoint/2010/main" val="282281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Visual Studio Code and VS Code icons and names usage guidelines">
            <a:extLst>
              <a:ext uri="{FF2B5EF4-FFF2-40B4-BE49-F238E27FC236}">
                <a16:creationId xmlns:a16="http://schemas.microsoft.com/office/drawing/2014/main" id="{133D16F3-39D7-D7EB-8500-D5C5368A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41" y="136435"/>
            <a:ext cx="884253" cy="884253"/>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7">
            <a:extLst>
              <a:ext uri="{FF2B5EF4-FFF2-40B4-BE49-F238E27FC236}">
                <a16:creationId xmlns:a16="http://schemas.microsoft.com/office/drawing/2014/main" id="{07E86B5F-B3B7-87C4-8A24-2B7AB87525CF}"/>
              </a:ext>
            </a:extLst>
          </p:cNvPr>
          <p:cNvPicPr/>
          <p:nvPr/>
        </p:nvPicPr>
        <p:blipFill>
          <a:blip r:embed="rId3" cstate="print"/>
          <a:stretch>
            <a:fillRect/>
          </a:stretch>
        </p:blipFill>
        <p:spPr>
          <a:xfrm>
            <a:off x="1198103" y="117322"/>
            <a:ext cx="626673" cy="762293"/>
          </a:xfrm>
          <a:prstGeom prst="rect">
            <a:avLst/>
          </a:prstGeom>
        </p:spPr>
      </p:pic>
      <p:pic>
        <p:nvPicPr>
          <p:cNvPr id="4" name="Picture 4" descr="Running | Qualisys">
            <a:extLst>
              <a:ext uri="{FF2B5EF4-FFF2-40B4-BE49-F238E27FC236}">
                <a16:creationId xmlns:a16="http://schemas.microsoft.com/office/drawing/2014/main" id="{260B66A1-5B3C-EC4D-22D6-4A36687BB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08" y="136435"/>
            <a:ext cx="884252" cy="884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iomechanics Icons - Free SVG &amp; PNG Biomechanics Images - Noun Project">
            <a:extLst>
              <a:ext uri="{FF2B5EF4-FFF2-40B4-BE49-F238E27FC236}">
                <a16:creationId xmlns:a16="http://schemas.microsoft.com/office/drawing/2014/main" id="{2ACA89BA-E139-B75A-2083-392E8B6CD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297" y="191394"/>
            <a:ext cx="387167" cy="387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ercise, Biomechanics, Gait Analysis, Injury, Walking, Anatomy, Posture,  Knee, Biomechanics, Gait Analysis, Injury png | PNGWing">
            <a:extLst>
              <a:ext uri="{FF2B5EF4-FFF2-40B4-BE49-F238E27FC236}">
                <a16:creationId xmlns:a16="http://schemas.microsoft.com/office/drawing/2014/main" id="{361F900B-C3B0-B3BA-05E3-5948324745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57" b="98731" l="10000" r="90000">
                        <a14:foregroundMark x1="42717" y1="11707" x2="42717" y2="11707"/>
                        <a14:foregroundMark x1="42717" y1="11707" x2="42717" y2="11707"/>
                        <a14:foregroundMark x1="45217" y1="6770" x2="45217" y2="6770"/>
                        <a14:foregroundMark x1="45217" y1="6770" x2="45217" y2="6770"/>
                        <a14:foregroundMark x1="50652" y1="4231" x2="50652" y2="4231"/>
                        <a14:foregroundMark x1="50652" y1="4231" x2="50652" y2="4231"/>
                        <a14:foregroundMark x1="41413" y1="90127" x2="41413" y2="90127"/>
                        <a14:foregroundMark x1="41413" y1="90127" x2="41413" y2="90127"/>
                        <a14:foregroundMark x1="41739" y1="90127" x2="41739" y2="90127"/>
                        <a14:foregroundMark x1="41739" y1="90127" x2="41739" y2="90127"/>
                        <a14:foregroundMark x1="43913" y1="92525" x2="54783" y2="90973"/>
                        <a14:foregroundMark x1="35326" y1="75599" x2="62174" y2="80536"/>
                        <a14:foregroundMark x1="36304" y1="91396" x2="56522" y2="95205"/>
                        <a14:foregroundMark x1="56522" y1="95205" x2="64457" y2="89704"/>
                        <a14:foregroundMark x1="51957" y1="20028" x2="63478" y2="45698"/>
                        <a14:foregroundMark x1="45217" y1="21721" x2="54348" y2="44570"/>
                        <a14:foregroundMark x1="54348" y1="44570" x2="39891" y2="28773"/>
                        <a14:foregroundMark x1="39891" y1="28773" x2="61957" y2="47391"/>
                        <a14:foregroundMark x1="61957" y1="47391" x2="65000" y2="60226"/>
                        <a14:foregroundMark x1="57391" y1="12130" x2="58370" y2="11707"/>
                        <a14:foregroundMark x1="45543" y1="95487" x2="50000" y2="98731"/>
                        <a14:foregroundMark x1="43043" y1="3103" x2="52609" y2="2257"/>
                      </a14:backgroundRemoval>
                    </a14:imgEffect>
                  </a14:imgLayer>
                </a14:imgProps>
              </a:ext>
              <a:ext uri="{28A0092B-C50C-407E-A947-70E740481C1C}">
                <a14:useLocalDpi xmlns:a14="http://schemas.microsoft.com/office/drawing/2010/main" val="0"/>
              </a:ext>
            </a:extLst>
          </a:blip>
          <a:srcRect/>
          <a:stretch>
            <a:fillRect/>
          </a:stretch>
        </p:blipFill>
        <p:spPr bwMode="auto">
          <a:xfrm>
            <a:off x="1824776" y="117322"/>
            <a:ext cx="450711" cy="347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Gait Recognition in the Wild with Dense 3D Representations and A Benchmark">
            <a:extLst>
              <a:ext uri="{FF2B5EF4-FFF2-40B4-BE49-F238E27FC236}">
                <a16:creationId xmlns:a16="http://schemas.microsoft.com/office/drawing/2014/main" id="{C190A5E2-877E-4C8B-AA6D-89B41AE29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10" y="117322"/>
            <a:ext cx="1180503" cy="1180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ootstep, gait, pace, ploy, speed, tempo, walk icon - Download on Iconfinder">
            <a:extLst>
              <a:ext uri="{FF2B5EF4-FFF2-40B4-BE49-F238E27FC236}">
                <a16:creationId xmlns:a16="http://schemas.microsoft.com/office/drawing/2014/main" id="{92013292-F64E-E6E4-1382-D7915174DD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37" y="223408"/>
            <a:ext cx="323140" cy="32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he Reality of Health Care IT Value | Medsphere">
            <a:extLst>
              <a:ext uri="{FF2B5EF4-FFF2-40B4-BE49-F238E27FC236}">
                <a16:creationId xmlns:a16="http://schemas.microsoft.com/office/drawing/2014/main" id="{57F2D3A4-FEC0-743A-A310-3F2AA438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7696" y="143979"/>
            <a:ext cx="3210046" cy="73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artoon Doctor Patient Rehabilitation Training Treatment Drawing PNG Images  | PSD Free Download - Pikbest">
            <a:extLst>
              <a:ext uri="{FF2B5EF4-FFF2-40B4-BE49-F238E27FC236}">
                <a16:creationId xmlns:a16="http://schemas.microsoft.com/office/drawing/2014/main" id="{96E736AB-7C99-2FA3-009B-D23B05CD97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267536" y="1403911"/>
            <a:ext cx="3131645" cy="2160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teps towards improving quality of life for patients with migraine |  Progress In Mind">
            <a:extLst>
              <a:ext uri="{FF2B5EF4-FFF2-40B4-BE49-F238E27FC236}">
                <a16:creationId xmlns:a16="http://schemas.microsoft.com/office/drawing/2014/main" id="{BACA3A1D-DCA6-EE25-BD5E-72CA2E9C1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5504" y="1544983"/>
            <a:ext cx="3394253" cy="1450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Physiotherapist or rehabilitologist doctor rehabilitates patient. Vector  flat cartoon illustration. Physiotherapy rehab, injury recovery and  healthcare concept. 8631492 Vector Art at Vecteezy">
            <a:extLst>
              <a:ext uri="{FF2B5EF4-FFF2-40B4-BE49-F238E27FC236}">
                <a16:creationId xmlns:a16="http://schemas.microsoft.com/office/drawing/2014/main" id="{368A8753-9D25-EDA6-2F86-83600DFE06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23082" y="896586"/>
            <a:ext cx="2098910" cy="20989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8 Types of Health Information System and Examples in 2023">
            <a:extLst>
              <a:ext uri="{FF2B5EF4-FFF2-40B4-BE49-F238E27FC236}">
                <a16:creationId xmlns:a16="http://schemas.microsoft.com/office/drawing/2014/main" id="{C4ACDE4B-2976-683C-2FEE-EC9328C5989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407" t="14316" r="10636" b="8341"/>
          <a:stretch/>
        </p:blipFill>
        <p:spPr bwMode="auto">
          <a:xfrm>
            <a:off x="953145" y="4033969"/>
            <a:ext cx="2382359" cy="12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51">
            <a:extLst>
              <a:ext uri="{FF2B5EF4-FFF2-40B4-BE49-F238E27FC236}">
                <a16:creationId xmlns:a16="http://schemas.microsoft.com/office/drawing/2014/main" id="{FDF5F274-554F-5860-EFB8-EAABF8817FF9}"/>
              </a:ext>
            </a:extLst>
          </p:cNvPr>
          <p:cNvSpPr/>
          <p:nvPr/>
        </p:nvSpPr>
        <p:spPr>
          <a:xfrm>
            <a:off x="4560341" y="1484440"/>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INTRODUCCIÓN </a:t>
            </a:r>
          </a:p>
        </p:txBody>
      </p:sp>
      <p:sp>
        <p:nvSpPr>
          <p:cNvPr id="20" name="Rectángulo: esquinas redondeadas 51">
            <a:extLst>
              <a:ext uri="{FF2B5EF4-FFF2-40B4-BE49-F238E27FC236}">
                <a16:creationId xmlns:a16="http://schemas.microsoft.com/office/drawing/2014/main" id="{C8DD0425-4C19-D6C9-CC0C-0422A8678E62}"/>
              </a:ext>
            </a:extLst>
          </p:cNvPr>
          <p:cNvSpPr/>
          <p:nvPr/>
        </p:nvSpPr>
        <p:spPr>
          <a:xfrm>
            <a:off x="4560341" y="2312345"/>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ESTADO DEL ARTE </a:t>
            </a:r>
          </a:p>
        </p:txBody>
      </p:sp>
      <p:sp>
        <p:nvSpPr>
          <p:cNvPr id="21" name="Rectángulo: esquinas redondeadas 51">
            <a:extLst>
              <a:ext uri="{FF2B5EF4-FFF2-40B4-BE49-F238E27FC236}">
                <a16:creationId xmlns:a16="http://schemas.microsoft.com/office/drawing/2014/main" id="{20675E5D-BBB9-987E-9438-B69992F849E1}"/>
              </a:ext>
            </a:extLst>
          </p:cNvPr>
          <p:cNvSpPr/>
          <p:nvPr/>
        </p:nvSpPr>
        <p:spPr>
          <a:xfrm>
            <a:off x="4560341" y="3143971"/>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MÉTODOS  </a:t>
            </a:r>
          </a:p>
        </p:txBody>
      </p:sp>
      <p:sp>
        <p:nvSpPr>
          <p:cNvPr id="22" name="Rectángulo: esquinas redondeadas 51">
            <a:extLst>
              <a:ext uri="{FF2B5EF4-FFF2-40B4-BE49-F238E27FC236}">
                <a16:creationId xmlns:a16="http://schemas.microsoft.com/office/drawing/2014/main" id="{F18BD1D5-037C-9B40-35A5-CFBB145D3702}"/>
              </a:ext>
            </a:extLst>
          </p:cNvPr>
          <p:cNvSpPr/>
          <p:nvPr/>
        </p:nvSpPr>
        <p:spPr>
          <a:xfrm>
            <a:off x="4560341" y="3973737"/>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RESULTADOS  </a:t>
            </a:r>
          </a:p>
        </p:txBody>
      </p:sp>
      <p:sp>
        <p:nvSpPr>
          <p:cNvPr id="23" name="Rectángulo: esquinas redondeadas 51">
            <a:extLst>
              <a:ext uri="{FF2B5EF4-FFF2-40B4-BE49-F238E27FC236}">
                <a16:creationId xmlns:a16="http://schemas.microsoft.com/office/drawing/2014/main" id="{C17CD21B-CA78-F5A0-2E76-11AB2F86239C}"/>
              </a:ext>
            </a:extLst>
          </p:cNvPr>
          <p:cNvSpPr/>
          <p:nvPr/>
        </p:nvSpPr>
        <p:spPr>
          <a:xfrm>
            <a:off x="4560341" y="4803503"/>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DISCUSIÓN </a:t>
            </a:r>
          </a:p>
        </p:txBody>
      </p:sp>
      <p:sp>
        <p:nvSpPr>
          <p:cNvPr id="24" name="Rectángulo: esquinas redondeadas 51">
            <a:extLst>
              <a:ext uri="{FF2B5EF4-FFF2-40B4-BE49-F238E27FC236}">
                <a16:creationId xmlns:a16="http://schemas.microsoft.com/office/drawing/2014/main" id="{DAEA1AB6-6241-0ACE-D8E9-BA0B2B49C1C6}"/>
              </a:ext>
            </a:extLst>
          </p:cNvPr>
          <p:cNvSpPr/>
          <p:nvPr/>
        </p:nvSpPr>
        <p:spPr>
          <a:xfrm>
            <a:off x="4560341" y="5633269"/>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CONCLUSIONES</a:t>
            </a:r>
          </a:p>
        </p:txBody>
      </p:sp>
      <p:pic>
        <p:nvPicPr>
          <p:cNvPr id="25" name="Picture 24">
            <a:extLst>
              <a:ext uri="{FF2B5EF4-FFF2-40B4-BE49-F238E27FC236}">
                <a16:creationId xmlns:a16="http://schemas.microsoft.com/office/drawing/2014/main" id="{93CFAA4A-3E59-A50C-80BD-0D08CA354C41}"/>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26" name="object 6">
            <a:extLst>
              <a:ext uri="{FF2B5EF4-FFF2-40B4-BE49-F238E27FC236}">
                <a16:creationId xmlns:a16="http://schemas.microsoft.com/office/drawing/2014/main" id="{36548F24-DD06-D98C-E307-A95C33A4D545}"/>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36" name="Rectangle: Top Corners Rounded 22">
            <a:extLst>
              <a:ext uri="{FF2B5EF4-FFF2-40B4-BE49-F238E27FC236}">
                <a16:creationId xmlns:a16="http://schemas.microsoft.com/office/drawing/2014/main" id="{E018E12B-2C57-9A1C-E5A0-C30FA5A39FA8}"/>
              </a:ext>
            </a:extLst>
          </p:cNvPr>
          <p:cNvSpPr/>
          <p:nvPr/>
        </p:nvSpPr>
        <p:spPr bwMode="auto">
          <a:xfrm>
            <a:off x="4560341" y="655399"/>
            <a:ext cx="30713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s-ES_tradnl" sz="2400" dirty="0">
                <a:solidFill>
                  <a:srgbClr val="262626">
                    <a:lumMod val="75000"/>
                    <a:lumOff val="25000"/>
                  </a:srgbClr>
                </a:solidFill>
                <a:latin typeface="Roboto"/>
                <a:ea typeface="+mj-ea"/>
                <a:cs typeface="+mj-cs"/>
              </a:rPr>
              <a:t>Tabla de Contenidos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6" name="Rectangle 5">
            <a:extLst>
              <a:ext uri="{FF2B5EF4-FFF2-40B4-BE49-F238E27FC236}">
                <a16:creationId xmlns:a16="http://schemas.microsoft.com/office/drawing/2014/main" id="{D7BD0F21-A244-69E2-183C-977220A1CFC1}"/>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87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grpSp>
        <p:nvGrpSpPr>
          <p:cNvPr id="22" name="Grupo 11">
            <a:extLst>
              <a:ext uri="{FF2B5EF4-FFF2-40B4-BE49-F238E27FC236}">
                <a16:creationId xmlns:a16="http://schemas.microsoft.com/office/drawing/2014/main" id="{A8BB69F5-C6CB-6EBA-862E-AA5641AB44E8}"/>
              </a:ext>
            </a:extLst>
          </p:cNvPr>
          <p:cNvGrpSpPr/>
          <p:nvPr/>
        </p:nvGrpSpPr>
        <p:grpSpPr>
          <a:xfrm>
            <a:off x="615297" y="1698257"/>
            <a:ext cx="10836473" cy="3330952"/>
            <a:chOff x="2546647" y="1698257"/>
            <a:chExt cx="6880632" cy="3330952"/>
          </a:xfrm>
        </p:grpSpPr>
        <p:grpSp>
          <p:nvGrpSpPr>
            <p:cNvPr id="23" name="Group 8">
              <a:extLst>
                <a:ext uri="{FF2B5EF4-FFF2-40B4-BE49-F238E27FC236}">
                  <a16:creationId xmlns:a16="http://schemas.microsoft.com/office/drawing/2014/main" id="{B16049A7-8321-4468-CB9C-974DA8AF0A58}"/>
                </a:ext>
              </a:extLst>
            </p:cNvPr>
            <p:cNvGrpSpPr/>
            <p:nvPr/>
          </p:nvGrpSpPr>
          <p:grpSpPr>
            <a:xfrm>
              <a:off x="2546647" y="1698257"/>
              <a:ext cx="1918256" cy="3295966"/>
              <a:chOff x="495491" y="1087655"/>
              <a:chExt cx="1918256" cy="3295966"/>
            </a:xfrm>
          </p:grpSpPr>
          <p:sp>
            <p:nvSpPr>
              <p:cNvPr id="33" name="Rectangle: Top Corners Rounded 5">
                <a:extLst>
                  <a:ext uri="{FF2B5EF4-FFF2-40B4-BE49-F238E27FC236}">
                    <a16:creationId xmlns:a16="http://schemas.microsoft.com/office/drawing/2014/main" id="{E709FFC9-9AB1-05D3-2217-A9858BBC3165}"/>
                  </a:ext>
                </a:extLst>
              </p:cNvPr>
              <p:cNvSpPr/>
              <p:nvPr/>
            </p:nvSpPr>
            <p:spPr bwMode="auto">
              <a:xfrm>
                <a:off x="495491" y="1087655"/>
                <a:ext cx="1918256" cy="423969"/>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Problema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4" name="Rectangle 6">
                <a:extLst>
                  <a:ext uri="{FF2B5EF4-FFF2-40B4-BE49-F238E27FC236}">
                    <a16:creationId xmlns:a16="http://schemas.microsoft.com/office/drawing/2014/main" id="{A2E5E133-73BB-37FB-0305-61728360384B}"/>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algn="ctr" defTabSz="914400">
                  <a:defRPr/>
                </a:pPr>
                <a:r>
                  <a:rPr kumimoji="0" lang="es-ES_tradnl" sz="2000" b="1" i="0" u="none" strike="noStrike" kern="0" cap="none" spc="0" normalizeH="0" baseline="0" dirty="0">
                    <a:ln>
                      <a:noFill/>
                    </a:ln>
                    <a:solidFill>
                      <a:srgbClr val="262626">
                        <a:lumMod val="75000"/>
                        <a:lumOff val="25000"/>
                      </a:srgbClr>
                    </a:solidFill>
                    <a:effectLst/>
                    <a:uLnTx/>
                    <a:uFillTx/>
                    <a:latin typeface="Roboto"/>
                  </a:rPr>
                  <a:t> Falta de eficacia en la rehabilitación</a:t>
                </a:r>
                <a:endParaRPr kumimoji="0" lang="es-ES_tradnl" sz="2000" b="0" i="0" u="none" strike="noStrike" kern="0" cap="none" spc="0" normalizeH="0" baseline="0" noProof="0" dirty="0">
                  <a:ln>
                    <a:noFill/>
                  </a:ln>
                  <a:solidFill>
                    <a:srgbClr val="262626">
                      <a:lumMod val="75000"/>
                      <a:lumOff val="25000"/>
                    </a:srgbClr>
                  </a:solidFill>
                  <a:effectLst/>
                  <a:uLnTx/>
                  <a:uFillTx/>
                  <a:latin typeface="Roboto"/>
                </a:endParaRPr>
              </a:p>
            </p:txBody>
          </p:sp>
        </p:grpSp>
        <p:grpSp>
          <p:nvGrpSpPr>
            <p:cNvPr id="24" name="Group 21">
              <a:extLst>
                <a:ext uri="{FF2B5EF4-FFF2-40B4-BE49-F238E27FC236}">
                  <a16:creationId xmlns:a16="http://schemas.microsoft.com/office/drawing/2014/main" id="{3DBEB6CE-55F6-8B3B-07FD-0F92BE8D4382}"/>
                </a:ext>
              </a:extLst>
            </p:cNvPr>
            <p:cNvGrpSpPr/>
            <p:nvPr/>
          </p:nvGrpSpPr>
          <p:grpSpPr>
            <a:xfrm>
              <a:off x="5027835" y="1698257"/>
              <a:ext cx="1918256" cy="3295966"/>
              <a:chOff x="495491" y="1087655"/>
              <a:chExt cx="1918256" cy="3295966"/>
            </a:xfrm>
          </p:grpSpPr>
          <p:sp>
            <p:nvSpPr>
              <p:cNvPr id="31" name="Rectangle: Top Corners Rounded 22">
                <a:extLst>
                  <a:ext uri="{FF2B5EF4-FFF2-40B4-BE49-F238E27FC236}">
                    <a16:creationId xmlns:a16="http://schemas.microsoft.com/office/drawing/2014/main" id="{1251ADE3-0B4B-9042-F067-D48F1D63E151}"/>
                  </a:ext>
                </a:extLst>
              </p:cNvPr>
              <p:cNvSpPr/>
              <p:nvPr/>
            </p:nvSpPr>
            <p:spPr bwMode="auto">
              <a:xfrm>
                <a:off x="495491" y="1087655"/>
                <a:ext cx="1918256" cy="423969"/>
              </a:xfrm>
              <a:prstGeom prst="round2SameRect">
                <a:avLst>
                  <a:gd name="adj1" fmla="val 8975"/>
                  <a:gd name="adj2" fmla="val 0"/>
                </a:avLst>
              </a:prstGeom>
              <a:solidFill>
                <a:srgbClr val="695D7A"/>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Desafío</a:t>
                </a:r>
                <a:r>
                  <a:rPr kumimoji="0" lang="es-ES_tradnl" sz="2000" b="1" i="0" u="none" strike="noStrike" kern="0" cap="none" spc="0" normalizeH="0" baseline="0" noProof="0">
                    <a:ln>
                      <a:noFill/>
                    </a:ln>
                    <a:solidFill>
                      <a:srgbClr val="262626"/>
                    </a:solidFill>
                    <a:effectLst/>
                    <a:uLnTx/>
                    <a:uFillTx/>
                    <a:latin typeface="Roboto"/>
                  </a:rPr>
                  <a:t> </a:t>
                </a:r>
                <a:endParaRPr kumimoji="0" lang="es-ES_tradnl" sz="2000" b="1" i="0" u="none" strike="noStrike" kern="0" cap="none" spc="0" normalizeH="0" baseline="0" noProof="0" dirty="0">
                  <a:ln>
                    <a:noFill/>
                  </a:ln>
                  <a:solidFill>
                    <a:srgbClr val="262626"/>
                  </a:solidFill>
                  <a:effectLst/>
                  <a:uLnTx/>
                  <a:uFillTx/>
                  <a:latin typeface="Roboto"/>
                </a:endParaRPr>
              </a:p>
            </p:txBody>
          </p:sp>
          <p:sp>
            <p:nvSpPr>
              <p:cNvPr id="32" name="Rectangle 23">
                <a:extLst>
                  <a:ext uri="{FF2B5EF4-FFF2-40B4-BE49-F238E27FC236}">
                    <a16:creationId xmlns:a16="http://schemas.microsoft.com/office/drawing/2014/main" id="{6B8729D4-FFE9-11D8-3513-AF2442574115}"/>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2000" b="1" kern="0" dirty="0">
                    <a:solidFill>
                      <a:srgbClr val="262626">
                        <a:lumMod val="75000"/>
                        <a:lumOff val="25000"/>
                      </a:srgbClr>
                    </a:solidFill>
                    <a:latin typeface="Roboto"/>
                  </a:rPr>
                  <a:t>Compleja interacción de factores que afectan los resultados</a:t>
                </a:r>
              </a:p>
            </p:txBody>
          </p:sp>
        </p:grpSp>
        <p:grpSp>
          <p:nvGrpSpPr>
            <p:cNvPr id="27" name="Group 25">
              <a:extLst>
                <a:ext uri="{FF2B5EF4-FFF2-40B4-BE49-F238E27FC236}">
                  <a16:creationId xmlns:a16="http://schemas.microsoft.com/office/drawing/2014/main" id="{C34C3B58-7F90-7C16-D72E-551D8D8EDFB4}"/>
                </a:ext>
              </a:extLst>
            </p:cNvPr>
            <p:cNvGrpSpPr/>
            <p:nvPr/>
          </p:nvGrpSpPr>
          <p:grpSpPr>
            <a:xfrm>
              <a:off x="7509023" y="1698257"/>
              <a:ext cx="1918256" cy="3330952"/>
              <a:chOff x="495491" y="1087655"/>
              <a:chExt cx="1918256" cy="3330952"/>
            </a:xfrm>
          </p:grpSpPr>
          <p:sp>
            <p:nvSpPr>
              <p:cNvPr id="29" name="Rectangle: Top Corners Rounded 26">
                <a:extLst>
                  <a:ext uri="{FF2B5EF4-FFF2-40B4-BE49-F238E27FC236}">
                    <a16:creationId xmlns:a16="http://schemas.microsoft.com/office/drawing/2014/main" id="{5564C311-D42F-82FE-B2CF-D107DF662A42}"/>
                  </a:ext>
                </a:extLst>
              </p:cNvPr>
              <p:cNvSpPr/>
              <p:nvPr/>
            </p:nvSpPr>
            <p:spPr bwMode="auto">
              <a:xfrm>
                <a:off x="495491" y="1087655"/>
                <a:ext cx="1918256" cy="423969"/>
              </a:xfrm>
              <a:prstGeom prst="round2SameRect">
                <a:avLst>
                  <a:gd name="adj1" fmla="val 8975"/>
                  <a:gd name="adj2" fmla="val 0"/>
                </a:avLst>
              </a:prstGeom>
              <a:solidFill>
                <a:srgbClr val="9F5B72"/>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Impacto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0" name="Rectangle 27">
                <a:extLst>
                  <a:ext uri="{FF2B5EF4-FFF2-40B4-BE49-F238E27FC236}">
                    <a16:creationId xmlns:a16="http://schemas.microsoft.com/office/drawing/2014/main" id="{AB819EC9-1856-92BA-17FC-663B0C8BF542}"/>
                  </a:ext>
                </a:extLst>
              </p:cNvPr>
              <p:cNvSpPr/>
              <p:nvPr/>
            </p:nvSpPr>
            <p:spPr bwMode="auto">
              <a:xfrm>
                <a:off x="495491" y="1679217"/>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algn="ctr" defTabSz="914400">
                  <a:defRPr/>
                </a:pPr>
                <a:r>
                  <a:rPr lang="es-ES_tradnl" sz="2000" b="1" kern="0" dirty="0">
                    <a:solidFill>
                      <a:srgbClr val="262626">
                        <a:lumMod val="75000"/>
                        <a:lumOff val="25000"/>
                      </a:srgbClr>
                    </a:solidFill>
                    <a:latin typeface="Roboto"/>
                  </a:rPr>
                  <a:t>Pérdida de tiempo y recursos para pacientes y sistema sanitario</a:t>
                </a:r>
              </a:p>
            </p:txBody>
          </p:sp>
        </p:grpSp>
      </p:grpSp>
      <p:pic>
        <p:nvPicPr>
          <p:cNvPr id="38" name="Picture 37">
            <a:extLst>
              <a:ext uri="{FF2B5EF4-FFF2-40B4-BE49-F238E27FC236}">
                <a16:creationId xmlns:a16="http://schemas.microsoft.com/office/drawing/2014/main" id="{CCAF8242-57B0-9339-375D-80CC13FBA5B7}"/>
              </a:ext>
            </a:extLst>
          </p:cNvPr>
          <p:cNvPicPr>
            <a:picLocks noChangeAspect="1"/>
          </p:cNvPicPr>
          <p:nvPr/>
        </p:nvPicPr>
        <p:blipFill>
          <a:blip r:embed="rId4"/>
          <a:stretch>
            <a:fillRect/>
          </a:stretch>
        </p:blipFill>
        <p:spPr>
          <a:xfrm>
            <a:off x="615298" y="4250983"/>
            <a:ext cx="743240" cy="743240"/>
          </a:xfrm>
          <a:prstGeom prst="rect">
            <a:avLst/>
          </a:prstGeom>
        </p:spPr>
      </p:pic>
      <p:pic>
        <p:nvPicPr>
          <p:cNvPr id="4104" name="Picture 8" descr="Challenge - Free people icons">
            <a:extLst>
              <a:ext uri="{FF2B5EF4-FFF2-40B4-BE49-F238E27FC236}">
                <a16:creationId xmlns:a16="http://schemas.microsoft.com/office/drawing/2014/main" id="{D1778DC6-0DED-3444-9A5A-1F97CE4D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79" y="4250026"/>
            <a:ext cx="744197" cy="7441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egative - icon by Adioma">
            <a:extLst>
              <a:ext uri="{FF2B5EF4-FFF2-40B4-BE49-F238E27FC236}">
                <a16:creationId xmlns:a16="http://schemas.microsoft.com/office/drawing/2014/main" id="{A76C6FFF-D58D-3012-BFEA-EE82E204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89" b="95556" l="9778" r="89778">
                        <a14:foregroundMark x1="21481" y1="8444" x2="21778" y2="4889"/>
                        <a14:foregroundMark x1="48000" y1="7556" x2="49778" y2="10667"/>
                        <a14:foregroundMark x1="48000" y1="33778" x2="49778" y2="35111"/>
                        <a14:foregroundMark x1="46001" y1="11556" x2="46667" y2="12000"/>
                        <a14:foregroundMark x1="45333" y1="11111" x2="46001" y2="11556"/>
                        <a14:foregroundMark x1="46222" y1="92889" x2="45333" y2="92889"/>
                        <a14:foregroundMark x1="53333" y1="93333" x2="54222" y2="95111"/>
                        <a14:foregroundMark x1="45778" y1="95556" x2="44444" y2="95556"/>
                        <a14:backgroundMark x1="9778" y1="12000" x2="18222" y2="38667"/>
                        <a14:backgroundMark x1="18222" y1="38667" x2="18222" y2="46222"/>
                        <a14:backgroundMark x1="29333" y1="10222" x2="32889" y2="18222"/>
                        <a14:backgroundMark x1="46222" y1="11111" x2="46222" y2="11111"/>
                        <a14:backgroundMark x1="46222" y1="11556" x2="46222" y2="11556"/>
                        <a14:backgroundMark x1="46667" y1="11556" x2="46667" y2="11556"/>
                        <a14:backgroundMark x1="53333" y1="11111" x2="53333" y2="11111"/>
                        <a14:backgroundMark x1="19111" y1="8444" x2="19111"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8430661" y="4250026"/>
            <a:ext cx="789415" cy="78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73968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Motivación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9" name="Picture 8">
            <a:extLst>
              <a:ext uri="{FF2B5EF4-FFF2-40B4-BE49-F238E27FC236}">
                <a16:creationId xmlns:a16="http://schemas.microsoft.com/office/drawing/2014/main" id="{3BEE2952-0FBE-14BF-9C05-2D47AE7D3143}"/>
              </a:ext>
            </a:extLst>
          </p:cNvPr>
          <p:cNvPicPr>
            <a:picLocks noChangeAspect="1"/>
          </p:cNvPicPr>
          <p:nvPr/>
        </p:nvPicPr>
        <p:blipFill>
          <a:blip r:embed="rId4"/>
          <a:stretch>
            <a:fillRect/>
          </a:stretch>
        </p:blipFill>
        <p:spPr>
          <a:xfrm>
            <a:off x="555362" y="3564805"/>
            <a:ext cx="2173690" cy="623461"/>
          </a:xfrm>
          <a:prstGeom prst="rect">
            <a:avLst/>
          </a:prstGeom>
        </p:spPr>
      </p:pic>
      <p:pic>
        <p:nvPicPr>
          <p:cNvPr id="12" name="Imagen 80">
            <a:extLst>
              <a:ext uri="{FF2B5EF4-FFF2-40B4-BE49-F238E27FC236}">
                <a16:creationId xmlns:a16="http://schemas.microsoft.com/office/drawing/2014/main" id="{A249BEC3-2D07-4F64-D048-7B596AA70A5E}"/>
              </a:ext>
            </a:extLst>
          </p:cNvPr>
          <p:cNvPicPr>
            <a:picLocks noChangeAspect="1"/>
          </p:cNvPicPr>
          <p:nvPr/>
        </p:nvPicPr>
        <p:blipFill rotWithShape="1">
          <a:blip r:embed="rId5"/>
          <a:srcRect l="46784"/>
          <a:stretch/>
        </p:blipFill>
        <p:spPr>
          <a:xfrm>
            <a:off x="1084069" y="2198542"/>
            <a:ext cx="1116275" cy="1182780"/>
          </a:xfrm>
          <a:prstGeom prst="rect">
            <a:avLst/>
          </a:prstGeom>
        </p:spPr>
      </p:pic>
      <p:pic>
        <p:nvPicPr>
          <p:cNvPr id="5130" name="Picture 10" descr="Price Regulation, Global Budgets, and Spending Targets: A Road Map to Reduce  Health Care Spending, and Improve Affordability | KFF">
            <a:extLst>
              <a:ext uri="{FF2B5EF4-FFF2-40B4-BE49-F238E27FC236}">
                <a16:creationId xmlns:a16="http://schemas.microsoft.com/office/drawing/2014/main" id="{67790763-ADDA-21C2-A238-F2399C2FCC6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6250" b="86806" l="15625" r="41563">
                        <a14:foregroundMark x1="27199" y1="37638" x2="30391" y2="38194"/>
                        <a14:foregroundMark x1="27266" y1="38194" x2="28984" y2="38750"/>
                        <a14:foregroundMark x1="27422" y1="37917" x2="27969" y2="48333"/>
                        <a14:foregroundMark x1="29219" y1="44861" x2="32734" y2="50694"/>
                        <a14:foregroundMark x1="32734" y1="50694" x2="30703" y2="43472"/>
                        <a14:foregroundMark x1="30703" y1="43472" x2="28906" y2="64306"/>
                        <a14:foregroundMark x1="28906" y1="64306" x2="28984" y2="63472"/>
                        <a14:foregroundMark x1="27031" y1="36944" x2="31250" y2="37500"/>
                        <a14:foregroundMark x1="31250" y1="37500" x2="32031" y2="45000"/>
                        <a14:foregroundMark x1="32031" y1="45000" x2="34688" y2="50972"/>
                        <a14:foregroundMark x1="34688" y1="50972" x2="35859" y2="58889"/>
                        <a14:foregroundMark x1="35859" y1="58889" x2="35313" y2="69306"/>
                        <a14:foregroundMark x1="35313" y1="69306" x2="38984" y2="66250"/>
                        <a14:foregroundMark x1="38984" y1="66250" x2="38828" y2="73472"/>
                        <a14:foregroundMark x1="38828" y1="73472" x2="33594" y2="81528"/>
                        <a14:foregroundMark x1="33594" y1="81528" x2="28906" y2="84444"/>
                        <a14:foregroundMark x1="28906" y1="84444" x2="19063" y2="84444"/>
                        <a14:foregroundMark x1="19063" y1="84444" x2="17070" y2="80459"/>
                        <a14:foregroundMark x1="22496" y1="57846" x2="23906" y2="53472"/>
                        <a14:foregroundMark x1="17378" y1="73725" x2="20981" y2="62548"/>
                        <a14:foregroundMark x1="22600" y1="87023" x2="23828" y2="87083"/>
                        <a14:foregroundMark x1="18203" y1="86806" x2="19591" y2="86874"/>
                        <a14:foregroundMark x1="23828" y1="87083" x2="40156" y2="84444"/>
                        <a14:foregroundMark x1="40234" y1="86250" x2="41094" y2="70278"/>
                        <a14:foregroundMark x1="41094" y1="70278" x2="40703" y2="62222"/>
                        <a14:foregroundMark x1="36563" y1="61389" x2="41563" y2="61944"/>
                        <a14:foregroundMark x1="27057" y1="35954" x2="30234" y2="36389"/>
                        <a14:foregroundMark x1="30234" y1="36389" x2="31641" y2="36250"/>
                        <a14:foregroundMark x1="20547" y1="62083" x2="21797" y2="62500"/>
                        <a14:backgroundMark x1="21016" y1="59722" x2="21563" y2="60139"/>
                        <a14:backgroundMark x1="21641" y1="60139" x2="21641" y2="60139"/>
                        <a14:backgroundMark x1="21484" y1="59583" x2="21953" y2="59861"/>
                        <a14:backgroundMark x1="20625" y1="60556" x2="21167" y2="60556"/>
                        <a14:backgroundMark x1="15937" y1="76667" x2="16016" y2="79306"/>
                        <a14:backgroundMark x1="15937" y1="71111" x2="16328" y2="80556"/>
                        <a14:backgroundMark x1="16484" y1="89306" x2="20625" y2="88611"/>
                        <a14:backgroundMark x1="20625" y1="88611" x2="22031" y2="88611"/>
                        <a14:backgroundMark x1="25703" y1="35833" x2="25938" y2="38611"/>
                      </a14:backgroundRemoval>
                    </a14:imgEffect>
                  </a14:imgLayer>
                </a14:imgProps>
              </a:ext>
              <a:ext uri="{28A0092B-C50C-407E-A947-70E740481C1C}">
                <a14:useLocalDpi xmlns:a14="http://schemas.microsoft.com/office/drawing/2010/main" val="0"/>
              </a:ext>
            </a:extLst>
          </a:blip>
          <a:srcRect l="16898" t="34768" r="57849" b="11392"/>
          <a:stretch/>
        </p:blipFill>
        <p:spPr bwMode="auto">
          <a:xfrm>
            <a:off x="9207952" y="3241909"/>
            <a:ext cx="1962201" cy="235316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Top Corners Rounded 57">
            <a:extLst>
              <a:ext uri="{FF2B5EF4-FFF2-40B4-BE49-F238E27FC236}">
                <a16:creationId xmlns:a16="http://schemas.microsoft.com/office/drawing/2014/main" id="{84685FA9-9CCA-845B-9A35-0797D2D1AAED}"/>
              </a:ext>
            </a:extLst>
          </p:cNvPr>
          <p:cNvSpPr/>
          <p:nvPr/>
        </p:nvSpPr>
        <p:spPr bwMode="auto">
          <a:xfrm>
            <a:off x="363038" y="1449407"/>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Base de la investigación </a:t>
            </a:r>
          </a:p>
        </p:txBody>
      </p:sp>
      <p:sp>
        <p:nvSpPr>
          <p:cNvPr id="22" name="Rectangle: Top Corners Rounded 57">
            <a:extLst>
              <a:ext uri="{FF2B5EF4-FFF2-40B4-BE49-F238E27FC236}">
                <a16:creationId xmlns:a16="http://schemas.microsoft.com/office/drawing/2014/main" id="{E6448B56-998E-56EC-ABED-278DDF9C6786}"/>
              </a:ext>
            </a:extLst>
          </p:cNvPr>
          <p:cNvSpPr/>
          <p:nvPr/>
        </p:nvSpPr>
        <p:spPr bwMode="auto">
          <a:xfrm>
            <a:off x="4323508" y="1443563"/>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Propósito</a:t>
            </a:r>
          </a:p>
        </p:txBody>
      </p:sp>
      <p:sp>
        <p:nvSpPr>
          <p:cNvPr id="23" name="Rectangle: Top Corners Rounded 57">
            <a:extLst>
              <a:ext uri="{FF2B5EF4-FFF2-40B4-BE49-F238E27FC236}">
                <a16:creationId xmlns:a16="http://schemas.microsoft.com/office/drawing/2014/main" id="{0721BA59-29BD-57B2-0AE6-A1C64AE4690B}"/>
              </a:ext>
            </a:extLst>
          </p:cNvPr>
          <p:cNvSpPr/>
          <p:nvPr/>
        </p:nvSpPr>
        <p:spPr bwMode="auto">
          <a:xfrm>
            <a:off x="8699322" y="1443564"/>
            <a:ext cx="2859327"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Impacto socioeconómico</a:t>
            </a:r>
            <a:endParaRPr kumimoji="0" lang="es-ES_tradnl" b="1" i="0" u="none" strike="noStrike" kern="0" cap="none" spc="0" normalizeH="0" baseline="0" dirty="0">
              <a:ln>
                <a:noFill/>
              </a:ln>
              <a:solidFill>
                <a:srgbClr val="FFFFFF"/>
              </a:solidFill>
              <a:effectLst/>
              <a:uLnTx/>
              <a:uFillTx/>
              <a:latin typeface="Roboto"/>
            </a:endParaRPr>
          </a:p>
        </p:txBody>
      </p:sp>
      <p:sp>
        <p:nvSpPr>
          <p:cNvPr id="24" name="Rectangle 23">
            <a:extLst>
              <a:ext uri="{FF2B5EF4-FFF2-40B4-BE49-F238E27FC236}">
                <a16:creationId xmlns:a16="http://schemas.microsoft.com/office/drawing/2014/main" id="{AA9306FF-1B5C-CB68-01C8-584C93C8FD8B}"/>
              </a:ext>
            </a:extLst>
          </p:cNvPr>
          <p:cNvSpPr/>
          <p:nvPr/>
        </p:nvSpPr>
        <p:spPr>
          <a:xfrm>
            <a:off x="8531100" y="2115743"/>
            <a:ext cx="1570299" cy="727723"/>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REDUCIR COSTES</a:t>
            </a:r>
          </a:p>
        </p:txBody>
      </p:sp>
      <p:sp>
        <p:nvSpPr>
          <p:cNvPr id="25" name="Down Arrow 24">
            <a:extLst>
              <a:ext uri="{FF2B5EF4-FFF2-40B4-BE49-F238E27FC236}">
                <a16:creationId xmlns:a16="http://schemas.microsoft.com/office/drawing/2014/main" id="{FA8E133D-9F1D-3C09-D204-E38DF1D92F44}"/>
              </a:ext>
            </a:extLst>
          </p:cNvPr>
          <p:cNvSpPr/>
          <p:nvPr/>
        </p:nvSpPr>
        <p:spPr>
          <a:xfrm>
            <a:off x="8618754" y="2198542"/>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6" name="Rectangle 25">
            <a:extLst>
              <a:ext uri="{FF2B5EF4-FFF2-40B4-BE49-F238E27FC236}">
                <a16:creationId xmlns:a16="http://schemas.microsoft.com/office/drawing/2014/main" id="{7BB1E515-87F2-3B0C-1B22-03551EA58D21}"/>
              </a:ext>
            </a:extLst>
          </p:cNvPr>
          <p:cNvSpPr/>
          <p:nvPr/>
        </p:nvSpPr>
        <p:spPr>
          <a:xfrm>
            <a:off x="10189053" y="2115743"/>
            <a:ext cx="1570299" cy="7277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MEJORAR SALUD</a:t>
            </a:r>
          </a:p>
        </p:txBody>
      </p:sp>
      <p:sp>
        <p:nvSpPr>
          <p:cNvPr id="27" name="Down Arrow 26">
            <a:extLst>
              <a:ext uri="{FF2B5EF4-FFF2-40B4-BE49-F238E27FC236}">
                <a16:creationId xmlns:a16="http://schemas.microsoft.com/office/drawing/2014/main" id="{A724B368-CB1A-1E53-0428-34AA0BD7DA7A}"/>
              </a:ext>
            </a:extLst>
          </p:cNvPr>
          <p:cNvSpPr/>
          <p:nvPr/>
        </p:nvSpPr>
        <p:spPr>
          <a:xfrm rot="10800000">
            <a:off x="10275559" y="2190160"/>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5132" name="Picture 12" descr="Six tips for remaining on the recovery path - UK Addiction Treatment Centres">
            <a:extLst>
              <a:ext uri="{FF2B5EF4-FFF2-40B4-BE49-F238E27FC236}">
                <a16:creationId xmlns:a16="http://schemas.microsoft.com/office/drawing/2014/main" id="{B937758D-94CA-8828-17C3-38EAF6877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486" y="4360742"/>
            <a:ext cx="3394253" cy="1697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20" descr="Cartoon Doctor Patient Rehabilitation Training Treatment Drawing PNG Images  | PSD Free Download - Pikbest">
            <a:extLst>
              <a:ext uri="{FF2B5EF4-FFF2-40B4-BE49-F238E27FC236}">
                <a16:creationId xmlns:a16="http://schemas.microsoft.com/office/drawing/2014/main" id="{5331AB1D-B40A-518E-6167-7172CF8488C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3428247" y="2113768"/>
            <a:ext cx="2679487" cy="184853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10 Problems That Healthcare Technology Can Solve Globally">
            <a:extLst>
              <a:ext uri="{FF2B5EF4-FFF2-40B4-BE49-F238E27FC236}">
                <a16:creationId xmlns:a16="http://schemas.microsoft.com/office/drawing/2014/main" id="{E6524D52-CF86-A5D9-4A3D-9D99A360DF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4" t="6852" r="13059" b="6689"/>
          <a:stretch/>
        </p:blipFill>
        <p:spPr bwMode="auto">
          <a:xfrm>
            <a:off x="5851613" y="2173680"/>
            <a:ext cx="1570299" cy="15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9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53409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Hipótesis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3" name="Rounded Rectangle 48">
            <a:extLst>
              <a:ext uri="{FF2B5EF4-FFF2-40B4-BE49-F238E27FC236}">
                <a16:creationId xmlns:a16="http://schemas.microsoft.com/office/drawing/2014/main" id="{B1A525A4-3410-0583-454F-74120A2CED98}"/>
              </a:ext>
            </a:extLst>
          </p:cNvPr>
          <p:cNvSpPr/>
          <p:nvPr/>
        </p:nvSpPr>
        <p:spPr bwMode="auto">
          <a:xfrm>
            <a:off x="2066306" y="1681722"/>
            <a:ext cx="2085345" cy="1182779"/>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dirty="0">
                <a:solidFill>
                  <a:srgbClr val="494B69"/>
                </a:solidFill>
                <a:latin typeface="Roboto"/>
              </a:rPr>
              <a:t>Modelos de Machine </a:t>
            </a:r>
            <a:r>
              <a:rPr lang="es-ES_tradnl" b="1" dirty="0" err="1">
                <a:solidFill>
                  <a:srgbClr val="494B69"/>
                </a:solidFill>
                <a:latin typeface="Roboto"/>
              </a:rPr>
              <a:t>Learning</a:t>
            </a:r>
            <a:r>
              <a:rPr lang="es-ES_tradnl" b="1" dirty="0">
                <a:solidFill>
                  <a:srgbClr val="494B69"/>
                </a:solidFill>
                <a:latin typeface="Roboto"/>
              </a:rPr>
              <a:t>  </a:t>
            </a:r>
          </a:p>
        </p:txBody>
      </p:sp>
      <p:pic>
        <p:nvPicPr>
          <p:cNvPr id="11" name="Imagen 80">
            <a:extLst>
              <a:ext uri="{FF2B5EF4-FFF2-40B4-BE49-F238E27FC236}">
                <a16:creationId xmlns:a16="http://schemas.microsoft.com/office/drawing/2014/main" id="{B3AA67A8-BAF5-E7A1-062E-0ABF8CEBB43E}"/>
              </a:ext>
            </a:extLst>
          </p:cNvPr>
          <p:cNvPicPr>
            <a:picLocks noChangeAspect="1"/>
          </p:cNvPicPr>
          <p:nvPr/>
        </p:nvPicPr>
        <p:blipFill rotWithShape="1">
          <a:blip r:embed="rId3"/>
          <a:srcRect l="46784"/>
          <a:stretch/>
        </p:blipFill>
        <p:spPr>
          <a:xfrm>
            <a:off x="2550839" y="3992485"/>
            <a:ext cx="1116275" cy="1182780"/>
          </a:xfrm>
          <a:prstGeom prst="rect">
            <a:avLst/>
          </a:prstGeom>
        </p:spPr>
      </p:pic>
      <p:pic>
        <p:nvPicPr>
          <p:cNvPr id="14" name="Picture 10" descr="Footstep, gait, pace, ploy, speed, tempo, walk icon - Download on Iconfinder">
            <a:extLst>
              <a:ext uri="{FF2B5EF4-FFF2-40B4-BE49-F238E27FC236}">
                <a16:creationId xmlns:a16="http://schemas.microsoft.com/office/drawing/2014/main" id="{D0803D93-50A2-9E27-14FF-86D2B02D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640" y="4098738"/>
            <a:ext cx="323140" cy="323140"/>
          </a:xfrm>
          <a:prstGeom prst="rect">
            <a:avLst/>
          </a:prstGeom>
          <a:noFill/>
          <a:extLst>
            <a:ext uri="{909E8E84-426E-40DD-AFC4-6F175D3DCCD1}">
              <a14:hiddenFill xmlns:a14="http://schemas.microsoft.com/office/drawing/2010/main">
                <a:solidFill>
                  <a:srgbClr val="FFFFFF"/>
                </a:solidFill>
              </a14:hiddenFill>
            </a:ext>
          </a:extLst>
        </p:spPr>
      </p:pic>
      <p:sp>
        <p:nvSpPr>
          <p:cNvPr id="15" name="Signo más 10">
            <a:extLst>
              <a:ext uri="{FF2B5EF4-FFF2-40B4-BE49-F238E27FC236}">
                <a16:creationId xmlns:a16="http://schemas.microsoft.com/office/drawing/2014/main" id="{06DD1FEF-E7F4-314E-3924-DC29CD9EF741}"/>
              </a:ext>
            </a:extLst>
          </p:cNvPr>
          <p:cNvSpPr/>
          <p:nvPr/>
        </p:nvSpPr>
        <p:spPr>
          <a:xfrm>
            <a:off x="2780214" y="3064044"/>
            <a:ext cx="657527" cy="63715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ca-ES"/>
          </a:p>
        </p:txBody>
      </p:sp>
      <p:sp>
        <p:nvSpPr>
          <p:cNvPr id="16" name="Cerrar llave 86">
            <a:extLst>
              <a:ext uri="{FF2B5EF4-FFF2-40B4-BE49-F238E27FC236}">
                <a16:creationId xmlns:a16="http://schemas.microsoft.com/office/drawing/2014/main" id="{E14F36BA-0C43-F5C2-21A9-309DA134D77A}"/>
              </a:ext>
            </a:extLst>
          </p:cNvPr>
          <p:cNvSpPr/>
          <p:nvPr/>
        </p:nvSpPr>
        <p:spPr>
          <a:xfrm>
            <a:off x="4530058" y="2277714"/>
            <a:ext cx="605868" cy="23120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20" name="Rounded Rectangle 48">
            <a:extLst>
              <a:ext uri="{FF2B5EF4-FFF2-40B4-BE49-F238E27FC236}">
                <a16:creationId xmlns:a16="http://schemas.microsoft.com/office/drawing/2014/main" id="{7429F0E3-B14A-54B4-2E6B-3A44469D62E0}"/>
              </a:ext>
            </a:extLst>
          </p:cNvPr>
          <p:cNvSpPr/>
          <p:nvPr/>
        </p:nvSpPr>
        <p:spPr bwMode="auto">
          <a:xfrm>
            <a:off x="5406291" y="2843504"/>
            <a:ext cx="4497730" cy="11805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lnSpc>
                <a:spcPct val="130000"/>
              </a:lnSpc>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a:p>
            <a:pPr algn="ctr"/>
            <a:r>
              <a:rPr lang="es-ES_tradnl" b="1" dirty="0">
                <a:solidFill>
                  <a:srgbClr val="494B69"/>
                </a:solidFill>
                <a:latin typeface="Roboto" panose="02000000000000000000" pitchFamily="2" charset="0"/>
                <a:ea typeface="Roboto" panose="02000000000000000000" pitchFamily="2" charset="0"/>
                <a:cs typeface="Roboto" panose="02000000000000000000" pitchFamily="2" charset="0"/>
              </a:rPr>
              <a:t>Predecir de manera precisa los resultados de rehabilitación en pacientes con trastornos musculoesqueléticos en el tobillo</a:t>
            </a:r>
            <a:endParaRPr lang="en-ES" dirty="0">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30000"/>
              </a:lnSpc>
              <a:buFont typeface="Arial" panose="020B0604020202020204" pitchFamily="34" charset="0"/>
              <a:buChar char="•"/>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p:txBody>
      </p:sp>
      <p:pic>
        <p:nvPicPr>
          <p:cNvPr id="21" name="Imagen 66">
            <a:extLst>
              <a:ext uri="{FF2B5EF4-FFF2-40B4-BE49-F238E27FC236}">
                <a16:creationId xmlns:a16="http://schemas.microsoft.com/office/drawing/2014/main" id="{D1CCED68-CAB5-ED43-AC65-FE02FA399E67}"/>
              </a:ext>
            </a:extLst>
          </p:cNvPr>
          <p:cNvPicPr>
            <a:picLocks noChangeAspect="1"/>
          </p:cNvPicPr>
          <p:nvPr/>
        </p:nvPicPr>
        <p:blipFill>
          <a:blip r:embed="rId5"/>
          <a:stretch>
            <a:fillRect/>
          </a:stretch>
        </p:blipFill>
        <p:spPr>
          <a:xfrm>
            <a:off x="10912640" y="496814"/>
            <a:ext cx="1164118" cy="1132592"/>
          </a:xfrm>
          <a:prstGeom prst="rect">
            <a:avLst/>
          </a:prstGeom>
        </p:spPr>
      </p:pic>
    </p:spTree>
    <p:extLst>
      <p:ext uri="{BB962C8B-B14F-4D97-AF65-F5344CB8AC3E}">
        <p14:creationId xmlns:p14="http://schemas.microsoft.com/office/powerpoint/2010/main" val="424368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9" name="Inhaltsplatzhalter 4">
            <a:extLst>
              <a:ext uri="{FF2B5EF4-FFF2-40B4-BE49-F238E27FC236}">
                <a16:creationId xmlns:a16="http://schemas.microsoft.com/office/drawing/2014/main" id="{95C4C800-7608-F2E0-1046-6C49D9523AD0}"/>
              </a:ext>
            </a:extLst>
          </p:cNvPr>
          <p:cNvSpPr txBox="1">
            <a:spLocks/>
          </p:cNvSpPr>
          <p:nvPr/>
        </p:nvSpPr>
        <p:spPr>
          <a:xfrm>
            <a:off x="1142668" y="1327642"/>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Analizar y predecir el progreso y la evolución de los pacientes con deficiencias musculoesqueléticas en el tobillo sometidos a dos sesiones de rehabilitación.</a:t>
            </a:r>
          </a:p>
        </p:txBody>
      </p:sp>
      <p:sp>
        <p:nvSpPr>
          <p:cNvPr id="11" name="Oval 41">
            <a:extLst>
              <a:ext uri="{FF2B5EF4-FFF2-40B4-BE49-F238E27FC236}">
                <a16:creationId xmlns:a16="http://schemas.microsoft.com/office/drawing/2014/main" id="{2298C48B-04F9-272A-4082-77303C250FEB}"/>
              </a:ext>
            </a:extLst>
          </p:cNvPr>
          <p:cNvSpPr/>
          <p:nvPr/>
        </p:nvSpPr>
        <p:spPr bwMode="auto">
          <a:xfrm>
            <a:off x="197692" y="1308534"/>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01</a:t>
            </a:r>
          </a:p>
        </p:txBody>
      </p:sp>
      <p:sp>
        <p:nvSpPr>
          <p:cNvPr id="13" name="Rectangle: Top Corners Rounded 22">
            <a:extLst>
              <a:ext uri="{FF2B5EF4-FFF2-40B4-BE49-F238E27FC236}">
                <a16:creationId xmlns:a16="http://schemas.microsoft.com/office/drawing/2014/main" id="{55B761B5-C259-5195-B1FA-0500D4B2E57A}"/>
              </a:ext>
            </a:extLst>
          </p:cNvPr>
          <p:cNvSpPr/>
          <p:nvPr/>
        </p:nvSpPr>
        <p:spPr bwMode="auto">
          <a:xfrm>
            <a:off x="115243" y="543809"/>
            <a:ext cx="149160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Objetivos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4" name="Imagen 5">
            <a:extLst>
              <a:ext uri="{FF2B5EF4-FFF2-40B4-BE49-F238E27FC236}">
                <a16:creationId xmlns:a16="http://schemas.microsoft.com/office/drawing/2014/main" id="{A9D23549-C8D1-E02B-84A3-0A299FCF67FE}"/>
              </a:ext>
            </a:extLst>
          </p:cNvPr>
          <p:cNvPicPr>
            <a:picLocks noChangeAspect="1"/>
          </p:cNvPicPr>
          <p:nvPr/>
        </p:nvPicPr>
        <p:blipFill>
          <a:blip r:embed="rId3"/>
          <a:stretch>
            <a:fillRect/>
          </a:stretch>
        </p:blipFill>
        <p:spPr>
          <a:xfrm>
            <a:off x="10684905" y="543809"/>
            <a:ext cx="1377422" cy="1247036"/>
          </a:xfrm>
          <a:prstGeom prst="rect">
            <a:avLst/>
          </a:prstGeom>
        </p:spPr>
      </p:pic>
      <p:sp>
        <p:nvSpPr>
          <p:cNvPr id="15" name="Rectangle 14">
            <a:extLst>
              <a:ext uri="{FF2B5EF4-FFF2-40B4-BE49-F238E27FC236}">
                <a16:creationId xmlns:a16="http://schemas.microsoft.com/office/drawing/2014/main" id="{64FDB276-193F-B975-0285-F77C3DA93EFE}"/>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6" name="Inhaltsplatzhalter 4">
            <a:extLst>
              <a:ext uri="{FF2B5EF4-FFF2-40B4-BE49-F238E27FC236}">
                <a16:creationId xmlns:a16="http://schemas.microsoft.com/office/drawing/2014/main" id="{DB38484C-9B5E-0F6C-DFA2-75CA3A16C435}"/>
              </a:ext>
            </a:extLst>
          </p:cNvPr>
          <p:cNvSpPr txBox="1">
            <a:spLocks/>
          </p:cNvSpPr>
          <p:nvPr/>
        </p:nvSpPr>
        <p:spPr>
          <a:xfrm>
            <a:off x="1142669" y="2776194"/>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Evaluar y comparar diversas técnicas de procesamiento de datos y regresión para optimizar la predicción de los datos de análisis de marcha.</a:t>
            </a:r>
          </a:p>
        </p:txBody>
      </p:sp>
      <p:sp>
        <p:nvSpPr>
          <p:cNvPr id="20" name="Oval 41">
            <a:extLst>
              <a:ext uri="{FF2B5EF4-FFF2-40B4-BE49-F238E27FC236}">
                <a16:creationId xmlns:a16="http://schemas.microsoft.com/office/drawing/2014/main" id="{9FECF0EA-FD12-A090-C303-D02C7CEF62DA}"/>
              </a:ext>
            </a:extLst>
          </p:cNvPr>
          <p:cNvSpPr/>
          <p:nvPr/>
        </p:nvSpPr>
        <p:spPr bwMode="auto">
          <a:xfrm>
            <a:off x="191589" y="2757086"/>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02</a:t>
            </a:r>
          </a:p>
        </p:txBody>
      </p:sp>
      <p:sp>
        <p:nvSpPr>
          <p:cNvPr id="21" name="Oval 41">
            <a:extLst>
              <a:ext uri="{FF2B5EF4-FFF2-40B4-BE49-F238E27FC236}">
                <a16:creationId xmlns:a16="http://schemas.microsoft.com/office/drawing/2014/main" id="{25EFA9E7-BC1C-EFD4-C553-A5DDAFF0C644}"/>
              </a:ext>
            </a:extLst>
          </p:cNvPr>
          <p:cNvSpPr/>
          <p:nvPr/>
        </p:nvSpPr>
        <p:spPr bwMode="auto">
          <a:xfrm>
            <a:off x="217906" y="4129467"/>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Roboto"/>
              </a:rPr>
              <a:t>03</a:t>
            </a:r>
          </a:p>
        </p:txBody>
      </p:sp>
      <p:sp>
        <p:nvSpPr>
          <p:cNvPr id="24" name="Inhaltsplatzhalter 4">
            <a:extLst>
              <a:ext uri="{FF2B5EF4-FFF2-40B4-BE49-F238E27FC236}">
                <a16:creationId xmlns:a16="http://schemas.microsoft.com/office/drawing/2014/main" id="{4E15194A-4A5D-7106-85DE-EEEAE08BDDD8}"/>
              </a:ext>
            </a:extLst>
          </p:cNvPr>
          <p:cNvSpPr txBox="1">
            <a:spLocks/>
          </p:cNvSpPr>
          <p:nvPr/>
        </p:nvSpPr>
        <p:spPr>
          <a:xfrm>
            <a:off x="1168984" y="4129467"/>
            <a:ext cx="8419341" cy="300723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Mejorar la calidad de vida de personas con deficiencias musculoesqueléticas mediante la optimización de estrategias de rehabilitación y atención personalizada.</a:t>
            </a:r>
          </a:p>
          <a:p>
            <a:pPr lvl="1">
              <a:lnSpc>
                <a:spcPct val="100000"/>
              </a:lnSpc>
              <a:buFont typeface="Arial" panose="020B0604020202020204" pitchFamily="34" charset="0"/>
              <a:buChar char="•"/>
            </a:pPr>
            <a:r>
              <a:rPr lang="es-ES_tradnl" sz="1400" b="1" dirty="0">
                <a:solidFill>
                  <a:srgbClr val="494B69"/>
                </a:solidFill>
                <a:latin typeface="Roboto"/>
              </a:rPr>
              <a:t>Contribuir a la atención personalizada de los pacientes.</a:t>
            </a:r>
          </a:p>
          <a:p>
            <a:pPr lvl="1">
              <a:lnSpc>
                <a:spcPct val="100000"/>
              </a:lnSpc>
              <a:buFont typeface="Arial" panose="020B0604020202020204" pitchFamily="34" charset="0"/>
              <a:buChar char="•"/>
            </a:pPr>
            <a:r>
              <a:rPr lang="es-ES_tradnl" sz="1400" b="1" dirty="0">
                <a:solidFill>
                  <a:srgbClr val="494B69"/>
                </a:solidFill>
                <a:latin typeface="Roboto"/>
              </a:rPr>
              <a:t>Optimizar las estrategias de rehabilitación.</a:t>
            </a:r>
          </a:p>
          <a:p>
            <a:pPr lvl="1">
              <a:lnSpc>
                <a:spcPct val="100000"/>
              </a:lnSpc>
              <a:buFont typeface="Arial" panose="020B0604020202020204" pitchFamily="34" charset="0"/>
              <a:buChar char="•"/>
            </a:pPr>
            <a:r>
              <a:rPr lang="es-ES_tradnl" sz="1400" b="1" dirty="0">
                <a:solidFill>
                  <a:srgbClr val="494B69"/>
                </a:solidFill>
                <a:latin typeface="Roboto"/>
              </a:rPr>
              <a:t>Mejorar la calidad de vida de personas con deficiencias musculoesqueléticas.</a:t>
            </a:r>
          </a:p>
          <a:p>
            <a:pPr lvl="1">
              <a:lnSpc>
                <a:spcPct val="100000"/>
              </a:lnSpc>
              <a:buFont typeface="Arial" panose="020B0604020202020204" pitchFamily="34" charset="0"/>
              <a:buChar char="•"/>
            </a:pPr>
            <a:r>
              <a:rPr lang="es-ES_tradnl" sz="1400" b="1" dirty="0">
                <a:solidFill>
                  <a:srgbClr val="494B69"/>
                </a:solidFill>
                <a:latin typeface="Roboto"/>
              </a:rPr>
              <a:t>Promover enfoques de rehabilitación más eficaces y fundamentados.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Tree>
    <p:extLst>
      <p:ext uri="{BB962C8B-B14F-4D97-AF65-F5344CB8AC3E}">
        <p14:creationId xmlns:p14="http://schemas.microsoft.com/office/powerpoint/2010/main" val="61221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0" y="543809"/>
            <a:ext cx="705745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Avances en el análisis clínico de la marcha (ACM)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3" name="Rectángulo: esquinas redondeadas 2">
            <a:extLst>
              <a:ext uri="{FF2B5EF4-FFF2-40B4-BE49-F238E27FC236}">
                <a16:creationId xmlns:a16="http://schemas.microsoft.com/office/drawing/2014/main" id="{D6D62228-1573-AA0D-8953-4C126C6F5922}"/>
              </a:ext>
            </a:extLst>
          </p:cNvPr>
          <p:cNvSpPr/>
          <p:nvPr/>
        </p:nvSpPr>
        <p:spPr>
          <a:xfrm>
            <a:off x="414682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Machine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Rectángulo: esquinas redondeadas 2">
            <a:extLst>
              <a:ext uri="{FF2B5EF4-FFF2-40B4-BE49-F238E27FC236}">
                <a16:creationId xmlns:a16="http://schemas.microsoft.com/office/drawing/2014/main" id="{857B6287-5988-15F1-C76C-10779C633978}"/>
              </a:ext>
            </a:extLst>
          </p:cNvPr>
          <p:cNvSpPr/>
          <p:nvPr/>
        </p:nvSpPr>
        <p:spPr>
          <a:xfrm>
            <a:off x="642304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Deep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A324FC25-A65A-4799-ACB7-E95FC000847E}"/>
              </a:ext>
            </a:extLst>
          </p:cNvPr>
          <p:cNvSpPr/>
          <p:nvPr/>
        </p:nvSpPr>
        <p:spPr bwMode="auto">
          <a:xfrm>
            <a:off x="3988279" y="2855251"/>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5C5C5C"/>
                </a:solidFill>
                <a:latin typeface="Roboto"/>
              </a:rPr>
              <a:t>Avances significativos en el ACM </a:t>
            </a:r>
            <a:endParaRPr lang="es-ES_tradnl" dirty="0"/>
          </a:p>
        </p:txBody>
      </p:sp>
      <p:sp>
        <p:nvSpPr>
          <p:cNvPr id="16" name="Rounded Rectangle 48">
            <a:extLst>
              <a:ext uri="{FF2B5EF4-FFF2-40B4-BE49-F238E27FC236}">
                <a16:creationId xmlns:a16="http://schemas.microsoft.com/office/drawing/2014/main" id="{DA5F62A9-6C8D-AF8D-C09B-7A0FDBCA5E3D}"/>
              </a:ext>
            </a:extLst>
          </p:cNvPr>
          <p:cNvSpPr/>
          <p:nvPr/>
        </p:nvSpPr>
        <p:spPr bwMode="auto">
          <a:xfrm>
            <a:off x="3988279" y="3479637"/>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P</a:t>
            </a:r>
            <a:r>
              <a:rPr lang="es-ES_tradnl" sz="1800" dirty="0">
                <a:solidFill>
                  <a:srgbClr val="494B69"/>
                </a:solidFill>
                <a:latin typeface="Roboto"/>
              </a:rPr>
              <a:t>redecir resultados postoperatorios</a:t>
            </a:r>
            <a:endParaRPr lang="ca-ES" dirty="0"/>
          </a:p>
        </p:txBody>
      </p:sp>
      <p:sp>
        <p:nvSpPr>
          <p:cNvPr id="18" name="Rounded Rectangle 48">
            <a:extLst>
              <a:ext uri="{FF2B5EF4-FFF2-40B4-BE49-F238E27FC236}">
                <a16:creationId xmlns:a16="http://schemas.microsoft.com/office/drawing/2014/main" id="{31E94FC4-B97B-C72E-4085-89C99D191D59}"/>
              </a:ext>
            </a:extLst>
          </p:cNvPr>
          <p:cNvSpPr/>
          <p:nvPr/>
        </p:nvSpPr>
        <p:spPr bwMode="auto">
          <a:xfrm>
            <a:off x="2887287" y="4119337"/>
            <a:ext cx="6725626"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M</a:t>
            </a:r>
            <a:r>
              <a:rPr lang="es-ES_tradnl" sz="1800" dirty="0">
                <a:solidFill>
                  <a:srgbClr val="494B69"/>
                </a:solidFill>
                <a:latin typeface="Roboto"/>
              </a:rPr>
              <a:t>ejorar la toma de decisiones en intervenciones ortopédicas</a:t>
            </a:r>
            <a:endParaRPr lang="ca-ES" dirty="0"/>
          </a:p>
        </p:txBody>
      </p:sp>
      <p:sp>
        <p:nvSpPr>
          <p:cNvPr id="25" name="Rounded Rectangle 48">
            <a:extLst>
              <a:ext uri="{FF2B5EF4-FFF2-40B4-BE49-F238E27FC236}">
                <a16:creationId xmlns:a16="http://schemas.microsoft.com/office/drawing/2014/main" id="{2C6405FD-D853-9E8E-61B0-8F61E4BB9FE0}"/>
              </a:ext>
            </a:extLst>
          </p:cNvPr>
          <p:cNvSpPr/>
          <p:nvPr/>
        </p:nvSpPr>
        <p:spPr bwMode="auto">
          <a:xfrm>
            <a:off x="2837232" y="5192226"/>
            <a:ext cx="7171634" cy="806971"/>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600" b="1" dirty="0">
                <a:solidFill>
                  <a:srgbClr val="494B69"/>
                </a:solidFill>
                <a:latin typeface="Roboto"/>
              </a:rPr>
              <a:t>Existe un vacío en la predicción del progreso de pacientes con deficiencias musculoesqueléticas en terapias de rehabilitación</a:t>
            </a:r>
          </a:p>
        </p:txBody>
      </p:sp>
      <p:pic>
        <p:nvPicPr>
          <p:cNvPr id="28" name="Imagen 2">
            <a:extLst>
              <a:ext uri="{FF2B5EF4-FFF2-40B4-BE49-F238E27FC236}">
                <a16:creationId xmlns:a16="http://schemas.microsoft.com/office/drawing/2014/main" id="{F00DF21C-6213-2D56-9C52-729C5292CA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75" b="89941" l="10000" r="90000">
                        <a14:foregroundMark x1="50078" y1="9375" x2="50078" y2="9375"/>
                      </a14:backgroundRemoval>
                    </a14:imgEffect>
                  </a14:imgLayer>
                </a14:imgProps>
              </a:ext>
            </a:extLst>
          </a:blip>
          <a:stretch>
            <a:fillRect/>
          </a:stretch>
        </p:blipFill>
        <p:spPr>
          <a:xfrm>
            <a:off x="1597934" y="5192226"/>
            <a:ext cx="1145266" cy="916213"/>
          </a:xfrm>
          <a:prstGeom prst="rect">
            <a:avLst/>
          </a:prstGeom>
        </p:spPr>
      </p:pic>
    </p:spTree>
    <p:extLst>
      <p:ext uri="{BB962C8B-B14F-4D97-AF65-F5344CB8AC3E}">
        <p14:creationId xmlns:p14="http://schemas.microsoft.com/office/powerpoint/2010/main" val="47367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7D580BB7-4D2D-39BC-8A81-EFD064E4ADEF}"/>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026" name="Picture 2" descr="Knee Range of Motion and Movements | Bone and Spine">
            <a:extLst>
              <a:ext uri="{FF2B5EF4-FFF2-40B4-BE49-F238E27FC236}">
                <a16:creationId xmlns:a16="http://schemas.microsoft.com/office/drawing/2014/main" id="{FDFDA0BB-74A1-45AB-3F30-7FD90A0A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8967" y="1434360"/>
            <a:ext cx="2791556" cy="14302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ildren | Free Full-Text | Musculoskeletal Pathology in Cerebral Palsy: A  Classification System and Reliability Study">
            <a:hlinkClick r:id="rId5"/>
            <a:extLst>
              <a:ext uri="{FF2B5EF4-FFF2-40B4-BE49-F238E27FC236}">
                <a16:creationId xmlns:a16="http://schemas.microsoft.com/office/drawing/2014/main" id="{2216DA97-2E0E-4F18-59D5-0266AABF697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57091" y1="34718" x2="57091" y2="34718"/>
                        <a14:foregroundMark x1="58727" y1="35312" x2="58909" y2="36202"/>
                        <a14:foregroundMark x1="55455" y1="41246" x2="55273" y2="54006"/>
                        <a14:foregroundMark x1="55273" y1="54006" x2="55091" y2="40950"/>
                        <a14:foregroundMark x1="55091" y1="40950" x2="55091" y2="62611"/>
                        <a14:foregroundMark x1="55504" y1="71513" x2="55296" y2="74989"/>
                        <a14:foregroundMark x1="55522" y1="71217" x2="55504" y2="71513"/>
                        <a14:foregroundMark x1="55540" y1="70920" x2="55522" y2="71217"/>
                        <a14:foregroundMark x1="55575" y1="70326" x2="55540" y2="70920"/>
                        <a14:foregroundMark x1="55894" y1="64985" x2="55575" y2="70326"/>
                        <a14:foregroundMark x1="56000" y1="63205" x2="55894" y2="64985"/>
                        <a14:foregroundMark x1="55796" y1="81009" x2="56182" y2="85163"/>
                        <a14:foregroundMark x1="55686" y1="79822" x2="55796" y2="81009"/>
                        <a14:foregroundMark x1="55603" y1="78932" x2="55686" y2="79822"/>
                        <a14:foregroundMark x1="55493" y1="77745" x2="55551" y2="78365"/>
                        <a14:foregroundMark x1="61500" y1="76855" x2="61870" y2="78392"/>
                        <a14:foregroundMark x1="61157" y1="75429" x2="61357" y2="76261"/>
                        <a14:foregroundMark x1="58073" y1="62618" x2="61008" y2="74810"/>
                        <a14:foregroundMark x1="57636" y1="36499" x2="57455" y2="47774"/>
                        <a14:foregroundMark x1="61170" y1="57593" x2="61273" y2="57864"/>
                        <a14:foregroundMark x1="57455" y1="47774" x2="60956" y2="57026"/>
                        <a14:foregroundMark x1="60727" y1="58457" x2="61455" y2="58754"/>
                        <a14:foregroundMark x1="61657" y1="57270" x2="61455" y2="58754"/>
                        <a14:foregroundMark x1="61757" y1="56532" x2="61657" y2="57270"/>
                        <a14:foregroundMark x1="60182" y1="53709" x2="60182" y2="53709"/>
                        <a14:foregroundMark x1="50909" y1="58754" x2="50909" y2="58754"/>
                        <a14:foregroundMark x1="62364" y1="56380" x2="62727" y2="56380"/>
                        <a14:foregroundMark x1="53455" y1="47478" x2="56000" y2="38576"/>
                        <a14:foregroundMark x1="56545" y1="29080" x2="56545" y2="29080"/>
                        <a14:foregroundMark x1="56545" y1="29080" x2="56545" y2="30564"/>
                        <a14:foregroundMark x1="58545" y1="28487" x2="58364" y2="34421"/>
                        <a14:foregroundMark x1="56727" y1="29377" x2="56727" y2="29377"/>
                        <a14:foregroundMark x1="56545" y1="29377" x2="56545" y2="29377"/>
                        <a14:foregroundMark x1="56545" y1="29377" x2="58364" y2="50148"/>
                        <a14:foregroundMark x1="57273" y1="60534" x2="58727" y2="66469"/>
                        <a14:foregroundMark x1="58161" y1="59941" x2="61455" y2="74184"/>
                        <a14:foregroundMark x1="57818" y1="58457" x2="58161" y2="59941"/>
                        <a14:foregroundMark x1="58545" y1="35608" x2="60000" y2="35015"/>
                        <a14:foregroundMark x1="58909" y1="36795" x2="60364" y2="34125"/>
                        <a14:foregroundMark x1="59455" y1="37389" x2="60545" y2="36795"/>
                        <a14:foregroundMark x1="59455" y1="61128" x2="61636" y2="71810"/>
                        <a14:foregroundMark x1="61636" y1="71810" x2="61636" y2="74481"/>
                        <a14:foregroundMark x1="55455" y1="74184" x2="54727" y2="78635"/>
                        <a14:foregroundMark x1="56545" y1="83086" x2="57455" y2="83976"/>
                        <a14:foregroundMark x1="57455" y1="83086" x2="57818" y2="83086"/>
                        <a14:foregroundMark x1="57636" y1="84273" x2="57273" y2="84866"/>
                        <a14:foregroundMark x1="63487" y1="81130" x2="63636" y2="81009"/>
                        <a14:foregroundMark x1="62909" y1="81602" x2="63409" y2="81194"/>
                        <a14:foregroundMark x1="63549" y1="81401" x2="63636" y2="81306"/>
                        <a14:foregroundMark x1="63091" y1="81899" x2="63475" y2="81481"/>
                        <a14:foregroundMark x1="63091" y1="81899" x2="63721" y2="80870"/>
                        <a14:foregroundMark x1="62909" y1="82196" x2="63091" y2="81899"/>
                        <a14:foregroundMark x1="59636" y1="76855" x2="59636" y2="76855"/>
                        <a14:foregroundMark x1="60000" y1="76855" x2="61124" y2="79213"/>
                        <a14:foregroundMark x1="61909" y1="81009" x2="62182" y2="81306"/>
                        <a14:foregroundMark x1="61738" y1="80823" x2="61909" y2="81009"/>
                        <a14:foregroundMark x1="60000" y1="78932" x2="60694" y2="79687"/>
                        <a14:foregroundMark x1="59636" y1="62018" x2="61455" y2="69733"/>
                        <a14:foregroundMark x1="54727" y1="74481" x2="54364" y2="79822"/>
                        <a14:foregroundMark x1="56909" y1="83976" x2="56909" y2="83976"/>
                        <a14:foregroundMark x1="54976" y1="79822" x2="54545" y2="78932"/>
                        <a14:foregroundMark x1="55550" y1="81009" x2="54976" y2="79822"/>
                        <a14:foregroundMark x1="57273" y1="84570" x2="55550" y2="81009"/>
                        <a14:foregroundMark x1="59818" y1="78042" x2="60182" y2="78635"/>
                        <a14:foregroundMark x1="63074" y1="79351" x2="63273" y2="79822"/>
                        <a14:foregroundMark x1="62023" y1="76855" x2="62417" y2="77790"/>
                        <a14:foregroundMark x1="61273" y1="75074" x2="61773" y2="76261"/>
                        <a14:foregroundMark x1="54182" y1="79822" x2="57091" y2="84570"/>
                        <a14:foregroundMark x1="56909" y1="84570" x2="54182" y2="80119"/>
                        <a14:foregroundMark x1="54535" y1="79822" x2="57273" y2="84570"/>
                        <a14:foregroundMark x1="54364" y1="79525" x2="54535" y2="79822"/>
                        <a14:foregroundMark x1="57455" y1="84866" x2="54182" y2="80119"/>
                        <a14:foregroundMark x1="53636" y1="80415" x2="53636" y2="80415"/>
                        <a14:foregroundMark x1="53455" y1="81306" x2="53455" y2="81306"/>
                        <a14:foregroundMark x1="59071" y1="59941" x2="61455" y2="67953"/>
                        <a14:foregroundMark x1="58364" y1="57567" x2="59071" y2="59941"/>
                        <a14:foregroundMark x1="61455" y1="67953" x2="61455" y2="70920"/>
                        <a14:foregroundMark x1="57273" y1="84273" x2="55273" y2="84866"/>
                        <a14:foregroundMark x1="54364" y1="84866" x2="54364" y2="84866"/>
                        <a14:foregroundMark x1="55091" y1="85757" x2="55091" y2="85757"/>
                        <a14:foregroundMark x1="55091" y1="85757" x2="55091" y2="85757"/>
                        <a14:foregroundMark x1="54364" y1="85460" x2="54364" y2="85460"/>
                        <a14:foregroundMark x1="54364" y1="85460" x2="54364" y2="85460"/>
                        <a14:foregroundMark x1="53818" y1="85163" x2="53818" y2="85163"/>
                        <a14:foregroundMark x1="53818" y1="85163" x2="53818" y2="85163"/>
                        <a14:foregroundMark x1="53091" y1="84570" x2="53091" y2="84570"/>
                        <a14:foregroundMark x1="53091" y1="84570" x2="53091" y2="84570"/>
                        <a14:foregroundMark x1="53091" y1="84273" x2="53091" y2="84273"/>
                        <a14:foregroundMark x1="53091" y1="84273" x2="53091" y2="84273"/>
                        <a14:foregroundMark x1="52909" y1="83680" x2="52909" y2="83680"/>
                        <a14:foregroundMark x1="52909" y1="83680" x2="52909" y2="83680"/>
                        <a14:foregroundMark x1="52727" y1="83383" x2="52727" y2="83383"/>
                        <a14:foregroundMark x1="52727" y1="83383" x2="52727" y2="83383"/>
                        <a14:foregroundMark x1="52727" y1="83383" x2="52727" y2="83383"/>
                        <a14:foregroundMark x1="52727" y1="83383" x2="52727" y2="83383"/>
                        <a14:foregroundMark x1="53091" y1="83086" x2="53091" y2="83086"/>
                        <a14:foregroundMark x1="53091" y1="83086" x2="53091" y2="83086"/>
                        <a14:foregroundMark x1="53091" y1="82789" x2="53091" y2="82789"/>
                        <a14:foregroundMark x1="53091" y1="82789" x2="53091" y2="82789"/>
                        <a14:foregroundMark x1="53091" y1="82493" x2="53091" y2="82493"/>
                        <a14:foregroundMark x1="53091" y1="82493" x2="53091" y2="82493"/>
                        <a14:foregroundMark x1="56182" y1="84866" x2="56182" y2="84866"/>
                        <a14:foregroundMark x1="56182" y1="84866" x2="56182" y2="84866"/>
                        <a14:foregroundMark x1="56182" y1="85163" x2="56182" y2="85163"/>
                        <a14:foregroundMark x1="56182" y1="85163" x2="56182" y2="85163"/>
                        <a14:foregroundMark x1="56182" y1="85460" x2="56182" y2="85460"/>
                        <a14:foregroundMark x1="56182" y1="85460" x2="56182" y2="85460"/>
                        <a14:foregroundMark x1="56727" y1="85460" x2="56727" y2="85460"/>
                        <a14:foregroundMark x1="56727" y1="85460" x2="56727" y2="85460"/>
                        <a14:foregroundMark x1="57091" y1="84866" x2="57091" y2="84866"/>
                        <a14:foregroundMark x1="57091" y1="84866" x2="57091" y2="84866"/>
                        <a14:foregroundMark x1="56364" y1="75371" x2="56364" y2="75371"/>
                        <a14:foregroundMark x1="56364" y1="75371" x2="56364" y2="75371"/>
                        <a14:foregroundMark x1="56727" y1="75668" x2="56727" y2="75668"/>
                        <a14:foregroundMark x1="56727" y1="75668" x2="56727" y2="75668"/>
                        <a14:foregroundMark x1="57091" y1="75964" x2="57091" y2="75964"/>
                        <a14:foregroundMark x1="56364" y1="76855" x2="56364" y2="76855"/>
                        <a14:foregroundMark x1="56364" y1="76855" x2="56364" y2="76855"/>
                        <a14:foregroundMark x1="56545" y1="76855" x2="56545" y2="76855"/>
                        <a14:foregroundMark x1="56545" y1="76855" x2="56545" y2="76855"/>
                        <a14:foregroundMark x1="56727" y1="76558" x2="56727" y2="76558"/>
                        <a14:foregroundMark x1="56545" y1="77448" x2="56545" y2="77448"/>
                        <a14:foregroundMark x1="56545" y1="77448" x2="56545" y2="77448"/>
                        <a14:foregroundMark x1="56000" y1="78042" x2="56000" y2="78042"/>
                        <a14:foregroundMark x1="56000" y1="78338" x2="56000" y2="78338"/>
                        <a14:foregroundMark x1="55818" y1="78932" x2="55818" y2="78932"/>
                        <a14:foregroundMark x1="55818" y1="78932" x2="55818" y2="78932"/>
                        <a14:foregroundMark x1="55636" y1="79525" x2="55636" y2="79525"/>
                        <a14:foregroundMark x1="55636" y1="79525" x2="55636" y2="79525"/>
                        <a14:foregroundMark x1="55818" y1="79822" x2="55818" y2="79822"/>
                        <a14:foregroundMark x1="55818" y1="79822" x2="55818" y2="79822"/>
                        <a14:foregroundMark x1="56000" y1="78635" x2="56000" y2="78635"/>
                        <a14:foregroundMark x1="56000" y1="78932" x2="56000" y2="78932"/>
                        <a14:foregroundMark x1="55636" y1="78635" x2="55636" y2="78635"/>
                        <a14:foregroundMark x1="55636" y1="78635" x2="55636" y2="78635"/>
                        <a14:foregroundMark x1="56000" y1="78042" x2="56000" y2="78042"/>
                        <a14:foregroundMark x1="56000" y1="78042" x2="56000" y2="78042"/>
                        <a14:foregroundMark x1="56182" y1="58457" x2="56182" y2="58457"/>
                        <a14:foregroundMark x1="56182" y1="58457" x2="56182" y2="58457"/>
                        <a14:foregroundMark x1="56182" y1="58457" x2="56182" y2="58457"/>
                        <a14:foregroundMark x1="56182" y1="58457" x2="56182" y2="58457"/>
                        <a14:foregroundMark x1="56182" y1="58754" x2="56182" y2="58754"/>
                        <a14:foregroundMark x1="56182" y1="58754" x2="56182" y2="58754"/>
                        <a14:foregroundMark x1="55818" y1="59644" x2="56000" y2="57864"/>
                        <a14:foregroundMark x1="56000" y1="54896" x2="55636" y2="56380"/>
                        <a14:foregroundMark x1="56364" y1="57270" x2="56364" y2="57270"/>
                        <a14:foregroundMark x1="56364" y1="57270" x2="56364" y2="57270"/>
                        <a14:foregroundMark x1="56182" y1="57567" x2="56000" y2="58457"/>
                        <a14:foregroundMark x1="63091" y1="80119" x2="63091" y2="79822"/>
                        <a14:foregroundMark x1="56545" y1="76261" x2="56364" y2="78042"/>
                        <a14:backgroundMark x1="22182" y1="80712" x2="22182" y2="80712"/>
                        <a14:backgroundMark x1="58545" y1="76558" x2="58545" y2="76558"/>
                        <a14:backgroundMark x1="53455" y1="64985" x2="53455" y2="64985"/>
                        <a14:backgroundMark x1="55273" y1="71513" x2="55273" y2="71513"/>
                        <a14:backgroundMark x1="55091" y1="70326" x2="55091" y2="70326"/>
                        <a14:backgroundMark x1="55091" y1="71217" x2="55091" y2="71217"/>
                        <a14:backgroundMark x1="55091" y1="70920" x2="55091" y2="70920"/>
                        <a14:backgroundMark x1="44364" y1="67062" x2="44182" y2="73294"/>
                        <a14:backgroundMark x1="32909" y1="79228" x2="32909" y2="79228"/>
                        <a14:backgroundMark x1="32909" y1="80119" x2="34909" y2="84273"/>
                        <a14:backgroundMark x1="64545" y1="86350" x2="64545" y2="86350"/>
                        <a14:backgroundMark x1="64545" y1="86350" x2="64545" y2="86350"/>
                        <a14:backgroundMark x1="59182" y1="76558" x2="59273" y2="76855"/>
                        <a14:backgroundMark x1="59091" y1="76261" x2="59182" y2="76558"/>
                        <a14:backgroundMark x1="64545" y1="85757" x2="64182" y2="84570"/>
                        <a14:backgroundMark x1="49636" y1="83680" x2="49636" y2="83680"/>
                        <a14:backgroundMark x1="49636" y1="83383" x2="49636" y2="82789"/>
                        <a14:backgroundMark x1="49636" y1="83680" x2="49636" y2="83383"/>
                        <a14:backgroundMark x1="60545" y1="59941" x2="60545" y2="59941"/>
                        <a14:backgroundMark x1="60545" y1="59941" x2="60545" y2="59941"/>
                        <a14:backgroundMark x1="52727" y1="79822" x2="52727" y2="79822"/>
                        <a14:backgroundMark x1="52909" y1="79822" x2="52909" y2="79822"/>
                        <a14:backgroundMark x1="52909" y1="79822" x2="52909" y2="79822"/>
                        <a14:backgroundMark x1="53091" y1="80119" x2="53273" y2="79822"/>
                        <a14:backgroundMark x1="63636" y1="78932" x2="63418" y2="78576"/>
                        <a14:backgroundMark x1="62364" y1="76261" x2="62364" y2="76855"/>
                        <a14:backgroundMark x1="62727" y1="77448" x2="63455" y2="78932"/>
                        <a14:backgroundMark x1="59818" y1="81899" x2="59818" y2="81899"/>
                      </a14:backgroundRemoval>
                    </a14:imgEffect>
                  </a14:imgLayer>
                </a14:imgProps>
              </a:ext>
              <a:ext uri="{28A0092B-C50C-407E-A947-70E740481C1C}">
                <a14:useLocalDpi xmlns:a14="http://schemas.microsoft.com/office/drawing/2010/main" val="0"/>
              </a:ext>
            </a:extLst>
          </a:blip>
          <a:srcRect l="48964" t="23291" r="34895" b="13904"/>
          <a:stretch/>
        </p:blipFill>
        <p:spPr bwMode="auto">
          <a:xfrm>
            <a:off x="2332351" y="2880000"/>
            <a:ext cx="695857" cy="16590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2">
            <a:extLst>
              <a:ext uri="{FF2B5EF4-FFF2-40B4-BE49-F238E27FC236}">
                <a16:creationId xmlns:a16="http://schemas.microsoft.com/office/drawing/2014/main" id="{DD101B27-5FA8-2614-53B3-DE126BA50766}"/>
              </a:ext>
            </a:extLst>
          </p:cNvPr>
          <p:cNvSpPr/>
          <p:nvPr/>
        </p:nvSpPr>
        <p:spPr>
          <a:xfrm>
            <a:off x="6833721" y="124876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tángulo: esquinas redondeadas 2">
            <a:extLst>
              <a:ext uri="{FF2B5EF4-FFF2-40B4-BE49-F238E27FC236}">
                <a16:creationId xmlns:a16="http://schemas.microsoft.com/office/drawing/2014/main" id="{1CAEA2D6-61F4-E0C9-0F41-9112BCC93A22}"/>
              </a:ext>
            </a:extLst>
          </p:cNvPr>
          <p:cNvSpPr/>
          <p:nvPr/>
        </p:nvSpPr>
        <p:spPr>
          <a:xfrm>
            <a:off x="6833721" y="2408678"/>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Redes Neuronales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Rectángulo: esquinas redondeadas 2">
            <a:extLst>
              <a:ext uri="{FF2B5EF4-FFF2-40B4-BE49-F238E27FC236}">
                <a16:creationId xmlns:a16="http://schemas.microsoft.com/office/drawing/2014/main" id="{C585793F-DFBC-EBD4-66BB-C0E8C3AC14FF}"/>
              </a:ext>
            </a:extLst>
          </p:cNvPr>
          <p:cNvSpPr/>
          <p:nvPr/>
        </p:nvSpPr>
        <p:spPr>
          <a:xfrm>
            <a:off x="6833721" y="504261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 name="Rounded Rectangle 48">
            <a:extLst>
              <a:ext uri="{FF2B5EF4-FFF2-40B4-BE49-F238E27FC236}">
                <a16:creationId xmlns:a16="http://schemas.microsoft.com/office/drawing/2014/main" id="{5A7F653C-702C-9F31-D730-351165638FD9}"/>
              </a:ext>
            </a:extLst>
          </p:cNvPr>
          <p:cNvSpPr/>
          <p:nvPr/>
        </p:nvSpPr>
        <p:spPr bwMode="auto">
          <a:xfrm>
            <a:off x="191589" y="2778931"/>
            <a:ext cx="1655991" cy="933113"/>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sz="1600" dirty="0">
                <a:effectLst/>
                <a:latin typeface="Roboto" panose="02000000000000000000" pitchFamily="2" charset="0"/>
                <a:ea typeface="Roboto" panose="02000000000000000000" pitchFamily="2" charset="0"/>
                <a:cs typeface="Roboto" panose="02000000000000000000" pitchFamily="2" charset="0"/>
              </a:rPr>
              <a:t>Omar A. Galarraga C. et al.</a:t>
            </a:r>
            <a:r>
              <a:rPr lang="en-ES" sz="1600" dirty="0">
                <a:effectLst/>
                <a:latin typeface="Roboto" panose="02000000000000000000" pitchFamily="2" charset="0"/>
                <a:ea typeface="Roboto" panose="02000000000000000000" pitchFamily="2" charset="0"/>
                <a:cs typeface="Roboto" panose="02000000000000000000" pitchFamily="2" charset="0"/>
              </a:rPr>
              <a:t> </a:t>
            </a:r>
            <a:endParaRPr lang="en-ES" sz="1600" dirty="0">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6DAFC9EE-D420-E329-F6B9-D6141A6AA701}"/>
              </a:ext>
            </a:extLst>
          </p:cNvPr>
          <p:cNvSpPr/>
          <p:nvPr/>
        </p:nvSpPr>
        <p:spPr bwMode="auto">
          <a:xfrm>
            <a:off x="77417" y="3925121"/>
            <a:ext cx="1884334" cy="1305436"/>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a:t>
            </a:r>
            <a:r>
              <a:rPr lang="es-ES_tradnl" sz="1400" b="1" dirty="0">
                <a:latin typeface="Roboto"/>
              </a:rPr>
              <a:t>PC</a:t>
            </a:r>
            <a:r>
              <a:rPr lang="es-ES_tradnl" sz="1400" dirty="0">
                <a:latin typeface="Roboto"/>
              </a:rPr>
              <a:t>) </a:t>
            </a:r>
          </a:p>
        </p:txBody>
      </p:sp>
      <p:sp>
        <p:nvSpPr>
          <p:cNvPr id="16" name="Rounded Rectangle 48">
            <a:extLst>
              <a:ext uri="{FF2B5EF4-FFF2-40B4-BE49-F238E27FC236}">
                <a16:creationId xmlns:a16="http://schemas.microsoft.com/office/drawing/2014/main" id="{42988AAD-5FAB-9DFB-D7F8-6BA79B9E08B1}"/>
              </a:ext>
            </a:extLst>
          </p:cNvPr>
          <p:cNvSpPr/>
          <p:nvPr/>
        </p:nvSpPr>
        <p:spPr bwMode="auto">
          <a:xfrm>
            <a:off x="3308282" y="1959645"/>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dirty="0">
                <a:effectLst/>
                <a:latin typeface="Roboto" panose="02000000000000000000" pitchFamily="2" charset="0"/>
                <a:ea typeface="Roboto" panose="02000000000000000000" pitchFamily="2" charset="0"/>
                <a:cs typeface="Roboto" panose="02000000000000000000" pitchFamily="2" charset="0"/>
              </a:rPr>
              <a:t>2015</a:t>
            </a:r>
            <a:endParaRPr lang="en-ES" dirty="0">
              <a:latin typeface="Roboto" panose="02000000000000000000" pitchFamily="2" charset="0"/>
              <a:ea typeface="Roboto" panose="02000000000000000000" pitchFamily="2" charset="0"/>
              <a:cs typeface="Roboto" panose="02000000000000000000" pitchFamily="2" charset="0"/>
            </a:endParaRPr>
          </a:p>
        </p:txBody>
      </p:sp>
      <p:sp>
        <p:nvSpPr>
          <p:cNvPr id="18" name="Rounded Rectangle 48">
            <a:extLst>
              <a:ext uri="{FF2B5EF4-FFF2-40B4-BE49-F238E27FC236}">
                <a16:creationId xmlns:a16="http://schemas.microsoft.com/office/drawing/2014/main" id="{C66C8A28-8B2A-CCED-057C-493327BA8AB5}"/>
              </a:ext>
            </a:extLst>
          </p:cNvPr>
          <p:cNvSpPr/>
          <p:nvPr/>
        </p:nvSpPr>
        <p:spPr bwMode="auto">
          <a:xfrm>
            <a:off x="3308282" y="5149832"/>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dirty="0">
                <a:effectLst/>
                <a:latin typeface="Roboto" panose="02000000000000000000" pitchFamily="2" charset="0"/>
                <a:ea typeface="Roboto" panose="02000000000000000000" pitchFamily="2" charset="0"/>
                <a:cs typeface="Roboto" panose="02000000000000000000" pitchFamily="2" charset="0"/>
              </a:rPr>
              <a:t>2017</a:t>
            </a:r>
            <a:endParaRPr lang="en-ES" dirty="0">
              <a:latin typeface="Roboto" panose="02000000000000000000" pitchFamily="2" charset="0"/>
              <a:ea typeface="Roboto" panose="02000000000000000000" pitchFamily="2" charset="0"/>
              <a:cs typeface="Roboto" panose="02000000000000000000" pitchFamily="2" charset="0"/>
            </a:endParaRPr>
          </a:p>
        </p:txBody>
      </p:sp>
      <p:sp>
        <p:nvSpPr>
          <p:cNvPr id="20" name="Rectángulo: esquinas redondeadas 2">
            <a:extLst>
              <a:ext uri="{FF2B5EF4-FFF2-40B4-BE49-F238E27FC236}">
                <a16:creationId xmlns:a16="http://schemas.microsoft.com/office/drawing/2014/main" id="{1C01372A-AA1A-36E1-B05A-D2F2F2D41DA6}"/>
              </a:ext>
            </a:extLst>
          </p:cNvPr>
          <p:cNvSpPr/>
          <p:nvPr/>
        </p:nvSpPr>
        <p:spPr>
          <a:xfrm>
            <a:off x="4465759" y="1771545"/>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1" name="Rectángulo: esquinas redondeadas 2">
            <a:extLst>
              <a:ext uri="{FF2B5EF4-FFF2-40B4-BE49-F238E27FC236}">
                <a16:creationId xmlns:a16="http://schemas.microsoft.com/office/drawing/2014/main" id="{BA875065-A6F2-890B-7EEF-B8359625E321}"/>
              </a:ext>
            </a:extLst>
          </p:cNvPr>
          <p:cNvSpPr/>
          <p:nvPr/>
        </p:nvSpPr>
        <p:spPr>
          <a:xfrm>
            <a:off x="4465759" y="4964474"/>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22" name="Picture 2" descr="gait cycle">
            <a:extLst>
              <a:ext uri="{FF2B5EF4-FFF2-40B4-BE49-F238E27FC236}">
                <a16:creationId xmlns:a16="http://schemas.microsoft.com/office/drawing/2014/main" id="{0C586644-5D09-9080-4E84-36275B22DF04}"/>
              </a:ext>
            </a:extLst>
          </p:cNvPr>
          <p:cNvPicPr>
            <a:picLocks noChangeAspect="1" noChangeArrowheads="1"/>
          </p:cNvPicPr>
          <p:nvPr/>
        </p:nvPicPr>
        <p:blipFill rotWithShape="1">
          <a:blip r:embed="rId8" r:link="rId10">
            <a:extLst>
              <a:ext uri="{BEBA8EAE-BF5A-486C-A8C5-ECC9F3942E4B}">
                <a14:imgProps xmlns:a14="http://schemas.microsoft.com/office/drawing/2010/main">
                  <a14:imgLayer r:embed="rId9">
                    <a14:imgEffect>
                      <a14:backgroundRemoval t="15385" b="89385" l="3202" r="92967">
                        <a14:foregroundMark x1="13436" y1="20462" x2="11835" y2="38769"/>
                        <a14:foregroundMark x1="7147" y1="67692" x2="3945" y2="75846"/>
                        <a14:foregroundMark x1="3945" y1="75846" x2="3373" y2="78462"/>
                        <a14:foregroundMark x1="12750" y1="62000" x2="14065" y2="68308"/>
                        <a14:foregroundMark x1="33219" y1="17385" x2="33734" y2="24923"/>
                        <a14:foregroundMark x1="31732" y1="56000" x2="34191" y2="64000"/>
                        <a14:foregroundMark x1="35678" y1="88769" x2="36764" y2="89538"/>
                        <a14:foregroundMark x1="52659" y1="18615" x2="50715" y2="30308"/>
                        <a14:foregroundMark x1="50715" y1="30308" x2="49857" y2="61692"/>
                        <a14:foregroundMark x1="51401" y1="65538" x2="51286" y2="75538"/>
                        <a14:foregroundMark x1="51172" y1="75231" x2="50943" y2="81538"/>
                        <a14:foregroundMark x1="72270" y1="18923" x2="72270" y2="24000"/>
                        <a14:foregroundMark x1="71984" y1="15692" x2="72499" y2="17385"/>
                        <a14:foregroundMark x1="68954" y1="52308" x2="67467" y2="62308"/>
                        <a14:foregroundMark x1="63579" y1="87231" x2="64494" y2="89231"/>
                        <a14:foregroundMark x1="91195" y1="34923" x2="90109" y2="50923"/>
                        <a14:foregroundMark x1="90109" y1="50923" x2="87822" y2="62308"/>
                        <a14:foregroundMark x1="68839" y1="53231" x2="68153" y2="60769"/>
                        <a14:foregroundMark x1="90623" y1="31231" x2="90852" y2="42154"/>
                        <a14:foregroundMark x1="92167" y1="19538" x2="92967" y2="22615"/>
                        <a14:backgroundMark x1="48027" y1="45385" x2="48027" y2="45385"/>
                        <a14:backgroundMark x1="48256" y1="43231" x2="48256" y2="43231"/>
                        <a14:backgroundMark x1="48370" y1="41846" x2="48370" y2="41846"/>
                        <a14:backgroundMark x1="48370" y1="41231" x2="48370" y2="41231"/>
                        <a14:backgroundMark x1="48599" y1="40000" x2="48599" y2="40000"/>
                        <a14:backgroundMark x1="50086" y1="92923" x2="52773" y2="92000"/>
                        <a14:backgroundMark x1="93082" y1="28615" x2="92510" y2="27692"/>
                      </a14:backgroundRemoval>
                    </a14:imgEffect>
                  </a14:imgLayer>
                </a14:imgProps>
              </a:ext>
              <a:ext uri="{28A0092B-C50C-407E-A947-70E740481C1C}">
                <a14:useLocalDpi xmlns:a14="http://schemas.microsoft.com/office/drawing/2010/main" val="0"/>
              </a:ext>
            </a:extLst>
          </a:blip>
          <a:srcRect t="8842" b="7105"/>
          <a:stretch>
            <a:fillRect/>
          </a:stretch>
        </p:blipFill>
        <p:spPr bwMode="auto">
          <a:xfrm>
            <a:off x="9055775" y="4964474"/>
            <a:ext cx="2914811" cy="91041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48">
            <a:extLst>
              <a:ext uri="{FF2B5EF4-FFF2-40B4-BE49-F238E27FC236}">
                <a16:creationId xmlns:a16="http://schemas.microsoft.com/office/drawing/2014/main" id="{3421F9B8-7B4F-7962-6617-B5FD11ABB177}"/>
              </a:ext>
            </a:extLst>
          </p:cNvPr>
          <p:cNvSpPr/>
          <p:nvPr/>
        </p:nvSpPr>
        <p:spPr bwMode="auto">
          <a:xfrm>
            <a:off x="4521753" y="3481693"/>
            <a:ext cx="1897972" cy="683052"/>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dirty="0">
                <a:solidFill>
                  <a:srgbClr val="5C5C5C"/>
                </a:solidFill>
                <a:latin typeface="Roboto" panose="02000000000000000000" pitchFamily="2" charset="0"/>
                <a:ea typeface="Roboto" panose="02000000000000000000" pitchFamily="2" charset="0"/>
              </a:rPr>
              <a:t>Datos cinemáticos (ángulos)</a:t>
            </a:r>
            <a:endParaRPr lang="ca-ES" sz="1600" dirty="0">
              <a:solidFill>
                <a:srgbClr val="5C5C5C"/>
              </a:solidFill>
              <a:latin typeface="Roboto" panose="02000000000000000000" pitchFamily="2" charset="0"/>
              <a:ea typeface="Roboto" panose="02000000000000000000" pitchFamily="2" charset="0"/>
            </a:endParaRPr>
          </a:p>
        </p:txBody>
      </p:sp>
      <p:sp>
        <p:nvSpPr>
          <p:cNvPr id="26" name="Rounded Rectangle 48">
            <a:extLst>
              <a:ext uri="{FF2B5EF4-FFF2-40B4-BE49-F238E27FC236}">
                <a16:creationId xmlns:a16="http://schemas.microsoft.com/office/drawing/2014/main" id="{2D3689E8-86FE-A69E-3204-10D362351C57}"/>
              </a:ext>
            </a:extLst>
          </p:cNvPr>
          <p:cNvSpPr/>
          <p:nvPr/>
        </p:nvSpPr>
        <p:spPr bwMode="auto">
          <a:xfrm>
            <a:off x="8176683" y="2052311"/>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dirty="0">
                <a:solidFill>
                  <a:srgbClr val="5C5C5C"/>
                </a:solidFill>
                <a:latin typeface="Roboto" panose="02000000000000000000" pitchFamily="2" charset="0"/>
                <a:ea typeface="Roboto" panose="02000000000000000000" pitchFamily="2" charset="0"/>
              </a:rPr>
              <a:t>RMSE</a:t>
            </a:r>
            <a:endParaRPr lang="ca-ES" sz="1600" dirty="0">
              <a:solidFill>
                <a:srgbClr val="5C5C5C"/>
              </a:solidFill>
              <a:latin typeface="Roboto" panose="02000000000000000000" pitchFamily="2" charset="0"/>
              <a:ea typeface="Roboto" panose="02000000000000000000" pitchFamily="2" charset="0"/>
            </a:endParaRPr>
          </a:p>
        </p:txBody>
      </p:sp>
      <p:sp>
        <p:nvSpPr>
          <p:cNvPr id="27" name="Rounded Rectangle 48">
            <a:extLst>
              <a:ext uri="{FF2B5EF4-FFF2-40B4-BE49-F238E27FC236}">
                <a16:creationId xmlns:a16="http://schemas.microsoft.com/office/drawing/2014/main" id="{91126414-A707-321F-FD8E-28F60846F1C4}"/>
              </a:ext>
            </a:extLst>
          </p:cNvPr>
          <p:cNvSpPr/>
          <p:nvPr/>
        </p:nvSpPr>
        <p:spPr bwMode="auto">
          <a:xfrm>
            <a:off x="7386284" y="5874893"/>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dirty="0">
                <a:solidFill>
                  <a:srgbClr val="5C5C5C"/>
                </a:solidFill>
                <a:latin typeface="Roboto" panose="02000000000000000000" pitchFamily="2" charset="0"/>
                <a:ea typeface="Roboto" panose="02000000000000000000" pitchFamily="2" charset="0"/>
              </a:rPr>
              <a:t>RMSE</a:t>
            </a:r>
            <a:endParaRPr lang="ca-ES" sz="1600" dirty="0">
              <a:solidFill>
                <a:srgbClr val="5C5C5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1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pic>
        <p:nvPicPr>
          <p:cNvPr id="3" name="Picture 2">
            <a:extLst>
              <a:ext uri="{FF2B5EF4-FFF2-40B4-BE49-F238E27FC236}">
                <a16:creationId xmlns:a16="http://schemas.microsoft.com/office/drawing/2014/main" id="{2FE1C8CD-8F48-43CD-4CAA-2D7200B3ED43}"/>
              </a:ext>
            </a:extLst>
          </p:cNvPr>
          <p:cNvPicPr>
            <a:picLocks noChangeAspect="1"/>
          </p:cNvPicPr>
          <p:nvPr/>
        </p:nvPicPr>
        <p:blipFill>
          <a:blip r:embed="rId4"/>
          <a:stretch>
            <a:fillRect/>
          </a:stretch>
        </p:blipFill>
        <p:spPr>
          <a:xfrm>
            <a:off x="2745149" y="1058783"/>
            <a:ext cx="6701702" cy="5372348"/>
          </a:xfrm>
          <a:prstGeom prst="rect">
            <a:avLst/>
          </a:prstGeom>
          <a:ln>
            <a:noFill/>
          </a:ln>
          <a:effectLst>
            <a:outerShdw blurRad="292100" dist="139700" dir="2700000" algn="tl" rotWithShape="0">
              <a:srgbClr val="333333">
                <a:alpha val="65000"/>
              </a:srgbClr>
            </a:outerShdw>
          </a:effectLst>
        </p:spPr>
      </p:pic>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4170711149"/>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23122</TotalTime>
  <Words>1063</Words>
  <Application>Microsoft Macintosh PowerPoint</Application>
  <PresentationFormat>Widescreen</PresentationFormat>
  <Paragraphs>146</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Raleway</vt:lpstr>
      <vt:lpstr>Roboto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Bernat Sort Rufat</dc:creator>
  <cp:lastModifiedBy>Bernat Sort Rufat</cp:lastModifiedBy>
  <cp:revision>17</cp:revision>
  <dcterms:created xsi:type="dcterms:W3CDTF">2022-08-07T09:20:28Z</dcterms:created>
  <dcterms:modified xsi:type="dcterms:W3CDTF">2023-09-22T09:29:35Z</dcterms:modified>
</cp:coreProperties>
</file>